
<file path=[Content_Types].xml><?xml version="1.0" encoding="utf-8"?>
<Types xmlns="http://schemas.openxmlformats.org/package/2006/content-types">
  <Default Extension="png" ContentType="image/png"/>
  <Default Extension="jfif" ContentType="image/jpe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5" r:id="rId1"/>
    <p:sldMasterId id="2147483730" r:id="rId2"/>
    <p:sldMasterId id="2147483671" r:id="rId3"/>
    <p:sldMasterId id="2147483741" r:id="rId4"/>
  </p:sldMasterIdLst>
  <p:notesMasterIdLst>
    <p:notesMasterId r:id="rId61"/>
  </p:notesMasterIdLst>
  <p:handoutMasterIdLst>
    <p:handoutMasterId r:id="rId62"/>
  </p:handoutMasterIdLst>
  <p:sldIdLst>
    <p:sldId id="270" r:id="rId5"/>
    <p:sldId id="343" r:id="rId6"/>
    <p:sldId id="273" r:id="rId7"/>
    <p:sldId id="274" r:id="rId8"/>
    <p:sldId id="275" r:id="rId9"/>
    <p:sldId id="276" r:id="rId10"/>
    <p:sldId id="277" r:id="rId11"/>
    <p:sldId id="279" r:id="rId12"/>
    <p:sldId id="282" r:id="rId13"/>
    <p:sldId id="285" r:id="rId14"/>
    <p:sldId id="336" r:id="rId15"/>
    <p:sldId id="337" r:id="rId16"/>
    <p:sldId id="338" r:id="rId17"/>
    <p:sldId id="339" r:id="rId18"/>
    <p:sldId id="340" r:id="rId19"/>
    <p:sldId id="341" r:id="rId20"/>
    <p:sldId id="342" r:id="rId21"/>
    <p:sldId id="344" r:id="rId22"/>
    <p:sldId id="321" r:id="rId23"/>
    <p:sldId id="326" r:id="rId24"/>
    <p:sldId id="322" r:id="rId25"/>
    <p:sldId id="323" r:id="rId26"/>
    <p:sldId id="324" r:id="rId27"/>
    <p:sldId id="325" r:id="rId28"/>
    <p:sldId id="327" r:id="rId29"/>
    <p:sldId id="345" r:id="rId30"/>
    <p:sldId id="287" r:id="rId31"/>
    <p:sldId id="288" r:id="rId32"/>
    <p:sldId id="290" r:id="rId33"/>
    <p:sldId id="291" r:id="rId34"/>
    <p:sldId id="292" r:id="rId35"/>
    <p:sldId id="293" r:id="rId36"/>
    <p:sldId id="294" r:id="rId37"/>
    <p:sldId id="346" r:id="rId38"/>
    <p:sldId id="259" r:id="rId39"/>
    <p:sldId id="260" r:id="rId40"/>
    <p:sldId id="262" r:id="rId41"/>
    <p:sldId id="263" r:id="rId42"/>
    <p:sldId id="265" r:id="rId43"/>
    <p:sldId id="266" r:id="rId44"/>
    <p:sldId id="347" r:id="rId45"/>
    <p:sldId id="302" r:id="rId46"/>
    <p:sldId id="303" r:id="rId47"/>
    <p:sldId id="304" r:id="rId48"/>
    <p:sldId id="305" r:id="rId49"/>
    <p:sldId id="306" r:id="rId50"/>
    <p:sldId id="348" r:id="rId51"/>
    <p:sldId id="308" r:id="rId52"/>
    <p:sldId id="309" r:id="rId53"/>
    <p:sldId id="310" r:id="rId54"/>
    <p:sldId id="349" r:id="rId55"/>
    <p:sldId id="335" r:id="rId56"/>
    <p:sldId id="332" r:id="rId57"/>
    <p:sldId id="333" r:id="rId58"/>
    <p:sldId id="334" r:id="rId59"/>
    <p:sldId id="311" r:id="rId60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over options" id="{3B244085-A06C-4A0D-AC38-1FCCF96387FB}">
          <p14:sldIdLst>
            <p14:sldId id="270"/>
            <p14:sldId id="343"/>
            <p14:sldId id="273"/>
            <p14:sldId id="274"/>
            <p14:sldId id="275"/>
            <p14:sldId id="276"/>
            <p14:sldId id="277"/>
            <p14:sldId id="279"/>
            <p14:sldId id="282"/>
            <p14:sldId id="285"/>
            <p14:sldId id="336"/>
            <p14:sldId id="337"/>
            <p14:sldId id="338"/>
            <p14:sldId id="339"/>
            <p14:sldId id="340"/>
            <p14:sldId id="341"/>
            <p14:sldId id="342"/>
            <p14:sldId id="344"/>
            <p14:sldId id="321"/>
            <p14:sldId id="326"/>
            <p14:sldId id="322"/>
            <p14:sldId id="323"/>
            <p14:sldId id="324"/>
            <p14:sldId id="325"/>
            <p14:sldId id="327"/>
            <p14:sldId id="345"/>
            <p14:sldId id="287"/>
            <p14:sldId id="288"/>
            <p14:sldId id="290"/>
            <p14:sldId id="291"/>
            <p14:sldId id="292"/>
            <p14:sldId id="293"/>
            <p14:sldId id="294"/>
            <p14:sldId id="346"/>
            <p14:sldId id="259"/>
            <p14:sldId id="260"/>
            <p14:sldId id="262"/>
            <p14:sldId id="263"/>
            <p14:sldId id="265"/>
            <p14:sldId id="266"/>
            <p14:sldId id="347"/>
            <p14:sldId id="302"/>
            <p14:sldId id="303"/>
            <p14:sldId id="304"/>
            <p14:sldId id="305"/>
            <p14:sldId id="306"/>
            <p14:sldId id="348"/>
            <p14:sldId id="308"/>
            <p14:sldId id="309"/>
            <p14:sldId id="310"/>
            <p14:sldId id="349"/>
            <p14:sldId id="335"/>
            <p14:sldId id="332"/>
            <p14:sldId id="333"/>
            <p14:sldId id="334"/>
            <p14:sldId id="31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eters, Jessica" initials="PJ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00000"/>
    <a:srgbClr val="95E616"/>
    <a:srgbClr val="95E816"/>
    <a:srgbClr val="FFECAF"/>
    <a:srgbClr val="FECC26"/>
    <a:srgbClr val="0098CC"/>
    <a:srgbClr val="74B230"/>
    <a:srgbClr val="F3FCE4"/>
    <a:srgbClr val="FFD1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662" autoAdjust="0"/>
    <p:restoredTop sz="98535" autoAdjust="0"/>
  </p:normalViewPr>
  <p:slideViewPr>
    <p:cSldViewPr>
      <p:cViewPr varScale="1">
        <p:scale>
          <a:sx n="72" d="100"/>
          <a:sy n="72" d="100"/>
        </p:scale>
        <p:origin x="126" y="10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58590"/>
    </p:cViewPr>
    <p:sldLst>
      <p:sld r:id="rId1" collapse="1"/>
    </p:sldLst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>
      <p:cViewPr varScale="1">
        <p:scale>
          <a:sx n="85" d="100"/>
          <a:sy n="85" d="100"/>
        </p:scale>
        <p:origin x="-3834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commentAuthors" Target="commentAuthors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61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handoutMaster" Target="handoutMasters/handoutMaster1.xml"/><Relationship Id="rId70" Type="http://schemas.microsoft.com/office/2015/10/relationships/revisionInfo" Target="revisionInfo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5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4D584B8-DD94-4E2B-97C1-8E048A3182CA}" type="doc">
      <dgm:prSet loTypeId="urn:microsoft.com/office/officeart/2005/8/layout/vList2" loCatId="list" qsTypeId="urn:microsoft.com/office/officeart/2005/8/quickstyle/simple5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3D002605-5CB4-4DEF-936C-99A94327E00A}">
      <dgm:prSet/>
      <dgm:spPr/>
      <dgm:t>
        <a:bodyPr/>
        <a:lstStyle/>
        <a:p>
          <a:pPr rtl="0"/>
          <a:r>
            <a:rPr lang="en-US" b="1" dirty="0"/>
            <a:t>IPv4</a:t>
          </a:r>
          <a:endParaRPr lang="en-US" dirty="0"/>
        </a:p>
      </dgm:t>
    </dgm:pt>
    <dgm:pt modelId="{B8BC0F98-BB8D-4F2C-8F0C-DFB40DE25148}" type="parTrans" cxnId="{0C922D8A-0FAA-481F-A469-B966AB90B400}">
      <dgm:prSet/>
      <dgm:spPr/>
      <dgm:t>
        <a:bodyPr/>
        <a:lstStyle/>
        <a:p>
          <a:endParaRPr lang="en-US"/>
        </a:p>
      </dgm:t>
    </dgm:pt>
    <dgm:pt modelId="{929DF195-5268-4655-9496-352588A804FA}" type="sibTrans" cxnId="{0C922D8A-0FAA-481F-A469-B966AB90B400}">
      <dgm:prSet/>
      <dgm:spPr/>
      <dgm:t>
        <a:bodyPr/>
        <a:lstStyle/>
        <a:p>
          <a:endParaRPr lang="en-US"/>
        </a:p>
      </dgm:t>
    </dgm:pt>
    <dgm:pt modelId="{25A6C74A-C9BC-4AE1-AE09-4CD34DC4D14B}" type="pres">
      <dgm:prSet presAssocID="{D4D584B8-DD94-4E2B-97C1-8E048A3182CA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0BEEF2C-0E3D-4810-8D0D-17EF081F21DB}" type="pres">
      <dgm:prSet presAssocID="{3D002605-5CB4-4DEF-936C-99A94327E00A}" presName="parentText" presStyleLbl="node1" presStyleIdx="0" presStyleCnt="1" custLinFactNeighborX="-3166" custLinFactNeighborY="4930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383CF9F-36B9-4577-A62C-28BDF51F096B}" type="presOf" srcId="{3D002605-5CB4-4DEF-936C-99A94327E00A}" destId="{D0BEEF2C-0E3D-4810-8D0D-17EF081F21DB}" srcOrd="0" destOrd="0" presId="urn:microsoft.com/office/officeart/2005/8/layout/vList2"/>
    <dgm:cxn modelId="{0C922D8A-0FAA-481F-A469-B966AB90B400}" srcId="{D4D584B8-DD94-4E2B-97C1-8E048A3182CA}" destId="{3D002605-5CB4-4DEF-936C-99A94327E00A}" srcOrd="0" destOrd="0" parTransId="{B8BC0F98-BB8D-4F2C-8F0C-DFB40DE25148}" sibTransId="{929DF195-5268-4655-9496-352588A804FA}"/>
    <dgm:cxn modelId="{6C69B7AE-DF55-44C1-BF81-C98584AC7690}" type="presOf" srcId="{D4D584B8-DD94-4E2B-97C1-8E048A3182CA}" destId="{25A6C74A-C9BC-4AE1-AE09-4CD34DC4D14B}" srcOrd="0" destOrd="0" presId="urn:microsoft.com/office/officeart/2005/8/layout/vList2"/>
    <dgm:cxn modelId="{D66712E4-8629-4072-863B-58C9D3A0FD53}" type="presParOf" srcId="{25A6C74A-C9BC-4AE1-AE09-4CD34DC4D14B}" destId="{D0BEEF2C-0E3D-4810-8D0D-17EF081F21DB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4D584B8-DD94-4E2B-97C1-8E048A3182CA}" type="doc">
      <dgm:prSet loTypeId="urn:microsoft.com/office/officeart/2005/8/layout/vList2" loCatId="list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D002605-5CB4-4DEF-936C-99A94327E00A}">
      <dgm:prSet/>
      <dgm:spPr/>
      <dgm:t>
        <a:bodyPr/>
        <a:lstStyle/>
        <a:p>
          <a:pPr rtl="0"/>
          <a:r>
            <a:rPr lang="en-US" b="1" dirty="0"/>
            <a:t>IPv6</a:t>
          </a:r>
          <a:endParaRPr lang="en-US" dirty="0"/>
        </a:p>
      </dgm:t>
    </dgm:pt>
    <dgm:pt modelId="{B8BC0F98-BB8D-4F2C-8F0C-DFB40DE25148}" type="parTrans" cxnId="{0C922D8A-0FAA-481F-A469-B966AB90B400}">
      <dgm:prSet/>
      <dgm:spPr/>
      <dgm:t>
        <a:bodyPr/>
        <a:lstStyle/>
        <a:p>
          <a:endParaRPr lang="en-US"/>
        </a:p>
      </dgm:t>
    </dgm:pt>
    <dgm:pt modelId="{929DF195-5268-4655-9496-352588A804FA}" type="sibTrans" cxnId="{0C922D8A-0FAA-481F-A469-B966AB90B400}">
      <dgm:prSet/>
      <dgm:spPr/>
      <dgm:t>
        <a:bodyPr/>
        <a:lstStyle/>
        <a:p>
          <a:endParaRPr lang="en-US"/>
        </a:p>
      </dgm:t>
    </dgm:pt>
    <dgm:pt modelId="{25A6C74A-C9BC-4AE1-AE09-4CD34DC4D14B}" type="pres">
      <dgm:prSet presAssocID="{D4D584B8-DD94-4E2B-97C1-8E048A3182CA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0BEEF2C-0E3D-4810-8D0D-17EF081F21DB}" type="pres">
      <dgm:prSet presAssocID="{3D002605-5CB4-4DEF-936C-99A94327E00A}" presName="parentText" presStyleLbl="node1" presStyleIdx="0" presStyleCnt="1" custLinFactNeighborX="26912" custLinFactNeighborY="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469D3B3-C788-4C3C-95C2-B95E5CE217FF}" type="presOf" srcId="{D4D584B8-DD94-4E2B-97C1-8E048A3182CA}" destId="{25A6C74A-C9BC-4AE1-AE09-4CD34DC4D14B}" srcOrd="0" destOrd="0" presId="urn:microsoft.com/office/officeart/2005/8/layout/vList2"/>
    <dgm:cxn modelId="{5E9F1C8F-CEEA-443E-9A98-0AA078E0F22A}" type="presOf" srcId="{3D002605-5CB4-4DEF-936C-99A94327E00A}" destId="{D0BEEF2C-0E3D-4810-8D0D-17EF081F21DB}" srcOrd="0" destOrd="0" presId="urn:microsoft.com/office/officeart/2005/8/layout/vList2"/>
    <dgm:cxn modelId="{0C922D8A-0FAA-481F-A469-B966AB90B400}" srcId="{D4D584B8-DD94-4E2B-97C1-8E048A3182CA}" destId="{3D002605-5CB4-4DEF-936C-99A94327E00A}" srcOrd="0" destOrd="0" parTransId="{B8BC0F98-BB8D-4F2C-8F0C-DFB40DE25148}" sibTransId="{929DF195-5268-4655-9496-352588A804FA}"/>
    <dgm:cxn modelId="{7BCC6887-8506-4E65-A921-0411478488CF}" type="presParOf" srcId="{25A6C74A-C9BC-4AE1-AE09-4CD34DC4D14B}" destId="{D0BEEF2C-0E3D-4810-8D0D-17EF081F21DB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4D584B8-DD94-4E2B-97C1-8E048A3182CA}" type="doc">
      <dgm:prSet loTypeId="urn:microsoft.com/office/officeart/2005/8/layout/vList2" loCatId="list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D002605-5CB4-4DEF-936C-99A94327E00A}">
      <dgm:prSet/>
      <dgm:spPr/>
      <dgm:t>
        <a:bodyPr/>
        <a:lstStyle/>
        <a:p>
          <a:pPr rtl="0"/>
          <a:r>
            <a:rPr lang="en-US" b="1" dirty="0"/>
            <a:t>  IP</a:t>
          </a:r>
          <a:endParaRPr lang="en-US" dirty="0"/>
        </a:p>
      </dgm:t>
    </dgm:pt>
    <dgm:pt modelId="{B8BC0F98-BB8D-4F2C-8F0C-DFB40DE25148}" type="parTrans" cxnId="{0C922D8A-0FAA-481F-A469-B966AB90B400}">
      <dgm:prSet/>
      <dgm:spPr/>
      <dgm:t>
        <a:bodyPr/>
        <a:lstStyle/>
        <a:p>
          <a:endParaRPr lang="en-US"/>
        </a:p>
      </dgm:t>
    </dgm:pt>
    <dgm:pt modelId="{929DF195-5268-4655-9496-352588A804FA}" type="sibTrans" cxnId="{0C922D8A-0FAA-481F-A469-B966AB90B400}">
      <dgm:prSet/>
      <dgm:spPr/>
      <dgm:t>
        <a:bodyPr/>
        <a:lstStyle/>
        <a:p>
          <a:endParaRPr lang="en-US"/>
        </a:p>
      </dgm:t>
    </dgm:pt>
    <dgm:pt modelId="{25A6C74A-C9BC-4AE1-AE09-4CD34DC4D14B}" type="pres">
      <dgm:prSet presAssocID="{D4D584B8-DD94-4E2B-97C1-8E048A3182CA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0BEEF2C-0E3D-4810-8D0D-17EF081F21DB}" type="pres">
      <dgm:prSet presAssocID="{3D002605-5CB4-4DEF-936C-99A94327E00A}" presName="parentText" presStyleLbl="node1" presStyleIdx="0" presStyleCnt="1" custLinFactNeighborX="0" custLinFactNeighborY="5459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DD4E24A-8BA9-4F3E-ABF1-09F6402358FF}" type="presOf" srcId="{D4D584B8-DD94-4E2B-97C1-8E048A3182CA}" destId="{25A6C74A-C9BC-4AE1-AE09-4CD34DC4D14B}" srcOrd="0" destOrd="0" presId="urn:microsoft.com/office/officeart/2005/8/layout/vList2"/>
    <dgm:cxn modelId="{981C139B-EE92-4999-B744-8709BEDAD4E4}" type="presOf" srcId="{3D002605-5CB4-4DEF-936C-99A94327E00A}" destId="{D0BEEF2C-0E3D-4810-8D0D-17EF081F21DB}" srcOrd="0" destOrd="0" presId="urn:microsoft.com/office/officeart/2005/8/layout/vList2"/>
    <dgm:cxn modelId="{0C922D8A-0FAA-481F-A469-B966AB90B400}" srcId="{D4D584B8-DD94-4E2B-97C1-8E048A3182CA}" destId="{3D002605-5CB4-4DEF-936C-99A94327E00A}" srcOrd="0" destOrd="0" parTransId="{B8BC0F98-BB8D-4F2C-8F0C-DFB40DE25148}" sibTransId="{929DF195-5268-4655-9496-352588A804FA}"/>
    <dgm:cxn modelId="{CB66633E-B9B3-4358-AF65-91708DC07FF3}" type="presParOf" srcId="{25A6C74A-C9BC-4AE1-AE09-4CD34DC4D14B}" destId="{D0BEEF2C-0E3D-4810-8D0D-17EF081F21DB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0BEEF2C-0E3D-4810-8D0D-17EF081F21DB}">
      <dsp:nvSpPr>
        <dsp:cNvPr id="0" name=""/>
        <dsp:cNvSpPr/>
      </dsp:nvSpPr>
      <dsp:spPr>
        <a:xfrm>
          <a:off x="0" y="190616"/>
          <a:ext cx="888642" cy="45571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l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1" kern="1200" dirty="0"/>
            <a:t>IPv4</a:t>
          </a:r>
          <a:endParaRPr lang="en-US" sz="1900" kern="1200" dirty="0"/>
        </a:p>
      </dsp:txBody>
      <dsp:txXfrm>
        <a:off x="22246" y="212862"/>
        <a:ext cx="844150" cy="41122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0BEEF2C-0E3D-4810-8D0D-17EF081F21DB}">
      <dsp:nvSpPr>
        <dsp:cNvPr id="0" name=""/>
        <dsp:cNvSpPr/>
      </dsp:nvSpPr>
      <dsp:spPr>
        <a:xfrm>
          <a:off x="0" y="95308"/>
          <a:ext cx="888642" cy="45571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l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1" kern="1200" dirty="0"/>
            <a:t>IPv6</a:t>
          </a:r>
          <a:endParaRPr lang="en-US" sz="1900" kern="1200" dirty="0"/>
        </a:p>
      </dsp:txBody>
      <dsp:txXfrm>
        <a:off x="22246" y="117554"/>
        <a:ext cx="844150" cy="41122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0BEEF2C-0E3D-4810-8D0D-17EF081F21DB}">
      <dsp:nvSpPr>
        <dsp:cNvPr id="0" name=""/>
        <dsp:cNvSpPr/>
      </dsp:nvSpPr>
      <dsp:spPr>
        <a:xfrm>
          <a:off x="0" y="66769"/>
          <a:ext cx="888642" cy="575639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/>
            <a:t>  IP</a:t>
          </a:r>
          <a:endParaRPr lang="en-US" sz="2400" kern="1200" dirty="0"/>
        </a:p>
      </dsp:txBody>
      <dsp:txXfrm>
        <a:off x="28100" y="94869"/>
        <a:ext cx="832442" cy="51943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="" xmlns:a16="http://schemas.microsoft.com/office/drawing/2014/main" id="{ED8B6225-3E94-4525-8747-A8CEEE07C47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1EE33FD8-B984-44FE-83F0-5C989EE6249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C988DC-9DE3-4390-97AB-D61B85DACE57}" type="datetimeFigureOut">
              <a:rPr lang="pt-PT" smtClean="0"/>
              <a:pPr/>
              <a:t>09/04/2018</a:t>
            </a:fld>
            <a:endParaRPr lang="pt-PT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88AD1E4F-EFF7-4551-A0B7-35D2A74F4F4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5C3F35C8-35E9-48DD-971F-B2366CC5B7D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190BF9-40D8-49B5-87EF-599BB2C7EE93}" type="slidenum">
              <a:rPr lang="pt-PT" smtClean="0"/>
              <a:pPr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60930761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35B8F7-DAC4-4931-8AED-4356A8B2FD64}" type="datetimeFigureOut">
              <a:rPr lang="pt-BR" smtClean="0"/>
              <a:pPr/>
              <a:t>09/04/2018</a:t>
            </a:fld>
            <a:endParaRPr lang="pt-BR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pt-BR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696B5C-12A0-4042-B4D0-BD3B9A4F58C6}" type="slidenum">
              <a:rPr lang="pt-BR" smtClean="0"/>
              <a:pPr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753381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696B5C-12A0-4042-B4D0-BD3B9A4F58C6}" type="slidenum">
              <a:rPr lang="pt-BR" smtClean="0"/>
              <a:pPr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782253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0275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1pPr>
            <a:lvl2pPr marL="742950" indent="-285750" algn="ctr" defTabSz="930275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 algn="ctr" defTabSz="930275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3pPr>
            <a:lvl4pPr marL="1600200" indent="-228600" algn="ctr" defTabSz="930275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4pPr>
            <a:lvl5pPr marL="2057400" indent="-228600" algn="ctr" defTabSz="930275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5pPr>
            <a:lvl6pPr marL="2514600" indent="-228600" algn="ctr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6pPr>
            <a:lvl7pPr marL="2971800" indent="-228600" algn="ctr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7pPr>
            <a:lvl8pPr marL="3429000" indent="-228600" algn="ctr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8pPr>
            <a:lvl9pPr marL="3886200" indent="-228600" algn="ctr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9pPr>
          </a:lstStyle>
          <a:p>
            <a:pPr algn="r"/>
            <a:fld id="{ECB4E44D-953D-4201-B546-EB7871AF896E}" type="slidenum">
              <a:rPr lang="en-US" altLang="en-US">
                <a:latin typeface="Times New Roman" panose="02020603050405020304" pitchFamily="18" charset="0"/>
              </a:rPr>
              <a:pPr algn="r"/>
              <a:t>53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5123" name="Rectangle 2"/>
          <p:cNvSpPr>
            <a:spLocks noChangeArrowheads="1"/>
          </p:cNvSpPr>
          <p:nvPr/>
        </p:nvSpPr>
        <p:spPr bwMode="auto">
          <a:xfrm>
            <a:off x="3962400" y="0"/>
            <a:ext cx="30305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ctr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5124" name="Rectangle 3"/>
          <p:cNvSpPr>
            <a:spLocks noChangeArrowheads="1"/>
          </p:cNvSpPr>
          <p:nvPr/>
        </p:nvSpPr>
        <p:spPr bwMode="auto">
          <a:xfrm>
            <a:off x="3962400" y="8815388"/>
            <a:ext cx="3030538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9365" tIns="0" rIns="19365" bIns="0" anchor="b"/>
          <a:lstStyle>
            <a:lvl1pPr algn="ctr" defTabSz="930275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1pPr>
            <a:lvl2pPr marL="742950" indent="-285750" algn="ctr" defTabSz="930275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 algn="ctr" defTabSz="930275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3pPr>
            <a:lvl4pPr marL="1600200" indent="-228600" algn="ctr" defTabSz="930275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4pPr>
            <a:lvl5pPr marL="2057400" indent="-228600" algn="ctr" defTabSz="930275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5pPr>
            <a:lvl6pPr marL="2514600" indent="-228600" algn="ctr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6pPr>
            <a:lvl7pPr marL="2971800" indent="-228600" algn="ctr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7pPr>
            <a:lvl8pPr marL="3429000" indent="-228600" algn="ctr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8pPr>
            <a:lvl9pPr marL="3886200" indent="-228600" algn="ctr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9pPr>
          </a:lstStyle>
          <a:p>
            <a:pPr algn="r"/>
            <a:r>
              <a:rPr lang="en-US" altLang="en-US" sz="1000" i="1">
                <a:latin typeface="Times New Roman" panose="02020603050405020304" pitchFamily="18" charset="0"/>
              </a:rPr>
              <a:t>2</a:t>
            </a:r>
          </a:p>
        </p:txBody>
      </p:sp>
      <p:sp>
        <p:nvSpPr>
          <p:cNvPr id="5125" name="Rectangle 4"/>
          <p:cNvSpPr>
            <a:spLocks noChangeArrowheads="1"/>
          </p:cNvSpPr>
          <p:nvPr/>
        </p:nvSpPr>
        <p:spPr bwMode="auto">
          <a:xfrm>
            <a:off x="0" y="8815388"/>
            <a:ext cx="3030538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ctr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5126" name="Rectangle 5"/>
          <p:cNvSpPr>
            <a:spLocks noChangeArrowheads="1"/>
          </p:cNvSpPr>
          <p:nvPr/>
        </p:nvSpPr>
        <p:spPr bwMode="auto">
          <a:xfrm>
            <a:off x="0" y="0"/>
            <a:ext cx="30305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ctr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5127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15925" y="701675"/>
            <a:ext cx="6162675" cy="3467100"/>
          </a:xfrm>
          <a:ln w="12700" cap="flat">
            <a:solidFill>
              <a:schemeClr val="tx1"/>
            </a:solidFill>
          </a:ln>
        </p:spPr>
      </p:sp>
      <p:sp>
        <p:nvSpPr>
          <p:cNvPr id="5128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933450" y="4406900"/>
            <a:ext cx="5126038" cy="41783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592" tIns="46795" rIns="93592" bIns="46795"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9692547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8957096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566737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B79B57-3CE6-4CA5-8FBA-4A0BF7650BD4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3500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696B5C-12A0-4042-B4D0-BD3B9A4F58C6}" type="slidenum">
              <a:rPr lang="pt-BR" smtClean="0"/>
              <a:pPr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00172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696B5C-12A0-4042-B4D0-BD3B9A4F58C6}" type="slidenum">
              <a:rPr lang="pt-BR" smtClean="0"/>
              <a:pPr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903826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696B5C-12A0-4042-B4D0-BD3B9A4F58C6}" type="slidenum">
              <a:rPr lang="pt-BR" smtClean="0"/>
              <a:pPr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110079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696B5C-12A0-4042-B4D0-BD3B9A4F58C6}" type="slidenum">
              <a:rPr lang="pt-BR" smtClean="0"/>
              <a:pPr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330039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C94C3A-06D4-41C3-B888-1E3330A72D7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7935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696B5C-12A0-4042-B4D0-BD3B9A4F58C6}" type="slidenum">
              <a:rPr lang="pt-BR" smtClean="0"/>
              <a:pPr/>
              <a:t>50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876792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0275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1pPr>
            <a:lvl2pPr marL="742950" indent="-285750" algn="ctr" defTabSz="930275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 algn="ctr" defTabSz="930275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3pPr>
            <a:lvl4pPr marL="1600200" indent="-228600" algn="ctr" defTabSz="930275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4pPr>
            <a:lvl5pPr marL="2057400" indent="-228600" algn="ctr" defTabSz="930275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5pPr>
            <a:lvl6pPr marL="2514600" indent="-228600" algn="ctr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6pPr>
            <a:lvl7pPr marL="2971800" indent="-228600" algn="ctr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7pPr>
            <a:lvl8pPr marL="3429000" indent="-228600" algn="ctr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8pPr>
            <a:lvl9pPr marL="3886200" indent="-228600" algn="ctr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9pPr>
          </a:lstStyle>
          <a:p>
            <a:pPr algn="r"/>
            <a:fld id="{6EFA1C57-3DF8-44E2-A707-2A7939C382D1}" type="slidenum">
              <a:rPr lang="en-US" altLang="en-US">
                <a:latin typeface="Times New Roman" panose="02020603050405020304" pitchFamily="18" charset="0"/>
              </a:rPr>
              <a:pPr algn="r"/>
              <a:t>52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1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6677592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4" Type="http://schemas.openxmlformats.org/officeDocument/2006/relationships/hyperlink" Target="https://www.capgemini.com/optimize-your-business-and-it-operations" TargetMode="Externa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6" Type="http://schemas.openxmlformats.org/officeDocument/2006/relationships/hyperlink" Target="https://www.capgemini.com/optimize-your-business-and-it-operations" TargetMode="External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17">
            <a:extLst>
              <a:ext uri="{FF2B5EF4-FFF2-40B4-BE49-F238E27FC236}">
                <a16:creationId xmlns="" xmlns:a16="http://schemas.microsoft.com/office/drawing/2014/main" id="{829BBBD1-ECF6-4131-A3B0-11EFC39DB48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t="1" b="46599"/>
          <a:stretch/>
        </p:blipFill>
        <p:spPr>
          <a:xfrm flipH="1">
            <a:off x="3773714" y="1844825"/>
            <a:ext cx="8418286" cy="5013176"/>
          </a:xfrm>
          <a:prstGeom prst="rect">
            <a:avLst/>
          </a:prstGeom>
        </p:spPr>
      </p:pic>
      <p:pic>
        <p:nvPicPr>
          <p:cNvPr id="5" name="Graphic 9">
            <a:extLst>
              <a:ext uri="{FF2B5EF4-FFF2-40B4-BE49-F238E27FC236}">
                <a16:creationId xmlns="" xmlns:a16="http://schemas.microsoft.com/office/drawing/2014/main" id="{C3D2EC56-D17C-4A75-8178-C69397BC735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7988" y="404813"/>
            <a:ext cx="2286000" cy="510013"/>
          </a:xfrm>
          <a:prstGeom prst="rect">
            <a:avLst/>
          </a:prstGeom>
        </p:spPr>
      </p:pic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4252348C-45B4-48E3-B74B-8E834575C8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4032" y="4157668"/>
            <a:ext cx="5399981" cy="1079500"/>
          </a:xfrm>
        </p:spPr>
        <p:txBody>
          <a:bodyPr anchor="b">
            <a:normAutofit/>
          </a:bodyPr>
          <a:lstStyle>
            <a:lvl1pPr algn="r">
              <a:lnSpc>
                <a:spcPts val="3000"/>
              </a:lnSpc>
              <a:defRPr sz="2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="" xmlns:a16="http://schemas.microsoft.com/office/drawing/2014/main" id="{97620309-84FF-4D53-AD39-936B55216B4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2672" y="5381481"/>
            <a:ext cx="5401341" cy="1079500"/>
          </a:xfrm>
        </p:spPr>
        <p:txBody>
          <a:bodyPr anchor="t">
            <a:normAutofit/>
          </a:bodyPr>
          <a:lstStyle>
            <a:lvl1pPr marL="0" algn="r">
              <a:lnSpc>
                <a:spcPts val="2200"/>
              </a:lnSpc>
              <a:defRPr sz="180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US" dirty="0"/>
              <a:t>Click to insert presenter, location, and date</a:t>
            </a:r>
          </a:p>
        </p:txBody>
      </p:sp>
    </p:spTree>
    <p:extLst>
      <p:ext uri="{BB962C8B-B14F-4D97-AF65-F5344CB8AC3E}">
        <p14:creationId xmlns:p14="http://schemas.microsoft.com/office/powerpoint/2010/main" val="5481200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="" xmlns:a16="http://schemas.microsoft.com/office/drawing/2014/main" id="{10113F8D-52D8-4246-B9BC-1A6D3EF8C72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b="25000"/>
          <a:stretch>
            <a:fillRect/>
          </a:stretch>
        </p:blipFill>
        <p:spPr>
          <a:xfrm>
            <a:off x="0" y="1485900"/>
            <a:ext cx="6423098" cy="5372100"/>
          </a:xfrm>
          <a:custGeom>
            <a:avLst/>
            <a:gdLst>
              <a:gd name="connsiteX0" fmla="*/ 0 w 6149773"/>
              <a:gd name="connsiteY0" fmla="*/ 0 h 5143500"/>
              <a:gd name="connsiteX1" fmla="*/ 6149773 w 6149773"/>
              <a:gd name="connsiteY1" fmla="*/ 0 h 5143500"/>
              <a:gd name="connsiteX2" fmla="*/ 6149773 w 6149773"/>
              <a:gd name="connsiteY2" fmla="*/ 5143500 h 5143500"/>
              <a:gd name="connsiteX3" fmla="*/ 0 w 6149773"/>
              <a:gd name="connsiteY3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49773" h="5143500">
                <a:moveTo>
                  <a:pt x="0" y="0"/>
                </a:moveTo>
                <a:lnTo>
                  <a:pt x="6149773" y="0"/>
                </a:lnTo>
                <a:lnTo>
                  <a:pt x="6149773" y="5143500"/>
                </a:lnTo>
                <a:lnTo>
                  <a:pt x="0" y="5143500"/>
                </a:lnTo>
                <a:close/>
              </a:path>
            </a:pathLst>
          </a:custGeom>
        </p:spPr>
      </p:pic>
      <p:sp>
        <p:nvSpPr>
          <p:cNvPr id="39" name="Text Placeholder 7">
            <a:extLst>
              <a:ext uri="{FF2B5EF4-FFF2-40B4-BE49-F238E27FC236}">
                <a16:creationId xmlns="" xmlns:a16="http://schemas.microsoft.com/office/drawing/2014/main" id="{3E908611-FBB7-4987-BE0F-F09EAF1FFC8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075612" y="1268413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0" name="Text Placeholder 7">
            <a:extLst>
              <a:ext uri="{FF2B5EF4-FFF2-40B4-BE49-F238E27FC236}">
                <a16:creationId xmlns="" xmlns:a16="http://schemas.microsoft.com/office/drawing/2014/main" id="{306025B9-0362-4974-8920-7C764289CBA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075612" y="1927538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  <p:sp>
        <p:nvSpPr>
          <p:cNvPr id="41" name="Text Placeholder 7">
            <a:extLst>
              <a:ext uri="{FF2B5EF4-FFF2-40B4-BE49-F238E27FC236}">
                <a16:creationId xmlns="" xmlns:a16="http://schemas.microsoft.com/office/drawing/2014/main" id="{257644F2-F28D-4087-B791-1E7F26C4AD1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075612" y="2586663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2" name="Text Placeholder 7">
            <a:extLst>
              <a:ext uri="{FF2B5EF4-FFF2-40B4-BE49-F238E27FC236}">
                <a16:creationId xmlns="" xmlns:a16="http://schemas.microsoft.com/office/drawing/2014/main" id="{25F62A33-F672-4099-9B72-9B2267F22AC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075612" y="3245788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3" name="Text Placeholder 7">
            <a:extLst>
              <a:ext uri="{FF2B5EF4-FFF2-40B4-BE49-F238E27FC236}">
                <a16:creationId xmlns="" xmlns:a16="http://schemas.microsoft.com/office/drawing/2014/main" id="{72FF6EE1-C46D-4DEB-A508-49B5101CF26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75612" y="3904913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4" name="Text Placeholder 7">
            <a:extLst>
              <a:ext uri="{FF2B5EF4-FFF2-40B4-BE49-F238E27FC236}">
                <a16:creationId xmlns="" xmlns:a16="http://schemas.microsoft.com/office/drawing/2014/main" id="{931D06D9-EA9B-42A0-81EE-D669D6CA5F3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75612" y="4564038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5" name="Text Placeholder 7">
            <a:extLst>
              <a:ext uri="{FF2B5EF4-FFF2-40B4-BE49-F238E27FC236}">
                <a16:creationId xmlns="" xmlns:a16="http://schemas.microsoft.com/office/drawing/2014/main" id="{EFEA829A-6217-4965-B7BD-6BC37F7849A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75612" y="5223163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6" name="Text Placeholder 7">
            <a:extLst>
              <a:ext uri="{FF2B5EF4-FFF2-40B4-BE49-F238E27FC236}">
                <a16:creationId xmlns="" xmlns:a16="http://schemas.microsoft.com/office/drawing/2014/main" id="{E05DDB93-91CA-4BAF-9D63-E4134B435D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75612" y="5882286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8" name="Picture Placeholder 47">
            <a:extLst>
              <a:ext uri="{FF2B5EF4-FFF2-40B4-BE49-F238E27FC236}">
                <a16:creationId xmlns="" xmlns:a16="http://schemas.microsoft.com/office/drawing/2014/main" id="{51CA337D-4B25-44C1-847A-AC0D74277B60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0" y="1381125"/>
            <a:ext cx="7494588" cy="5476875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13" name="Title Placeholder 1">
            <a:extLst>
              <a:ext uri="{FF2B5EF4-FFF2-40B4-BE49-F238E27FC236}">
                <a16:creationId xmlns=""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>
                <a:solidFill>
                  <a:schemeClr val="accent3"/>
                </a:solidFill>
              </a:defRPr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5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6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27">
            <a:hlinkClick r:id="rId4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8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1"/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5747787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27CE2609-37DA-4C4C-BF45-E56CE85AA4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7987" y="2010606"/>
            <a:ext cx="5543551" cy="4442581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long text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="" xmlns:a16="http://schemas.microsoft.com/office/drawing/2014/main" id="{4F279807-494A-45DD-A5C6-24F625316B9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40465" y="2010606"/>
            <a:ext cx="5516444" cy="444137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long text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="" xmlns:a16="http://schemas.microsoft.com/office/drawing/2014/main" id="{D8D7F005-BA7C-423E-87B0-6782D88233F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7987" y="1420990"/>
            <a:ext cx="5543551" cy="43849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200"/>
              </a:lnSpc>
              <a:defRPr sz="1800" b="0">
                <a:solidFill>
                  <a:srgbClr val="12ABDB"/>
                </a:solidFill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="" xmlns:a16="http://schemas.microsoft.com/office/drawing/2014/main" id="{47BDC0DA-1585-454D-9E74-41D2AFC0FEE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40465" y="1420990"/>
            <a:ext cx="5516444" cy="43849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200"/>
              </a:lnSpc>
              <a:defRPr sz="1800" b="0">
                <a:solidFill>
                  <a:srgbClr val="12ABDB"/>
                </a:solidFill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9" name="Title Placeholder 1">
            <a:extLst>
              <a:ext uri="{FF2B5EF4-FFF2-40B4-BE49-F238E27FC236}">
                <a16:creationId xmlns="" xmlns:a16="http://schemas.microsoft.com/office/drawing/2014/main" id="{6733E381-C11A-4F10-88ED-DDEA4B9167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0944596" cy="865054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>
                <a:solidFill>
                  <a:schemeClr val="tx2"/>
                </a:solidFill>
              </a:defRPr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insert title</a:t>
            </a:r>
            <a:endParaRPr lang="pt-PT" dirty="0"/>
          </a:p>
        </p:txBody>
      </p:sp>
      <p:sp>
        <p:nvSpPr>
          <p:cNvPr id="16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20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7">
            <a:hlinkClick r:id="rId2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22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7563513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with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279F1DAD-5BB1-4142-B838-01DB99370135}"/>
              </a:ext>
            </a:extLst>
          </p:cNvPr>
          <p:cNvSpPr/>
          <p:nvPr userDrawn="1"/>
        </p:nvSpPr>
        <p:spPr>
          <a:xfrm>
            <a:off x="0" y="4077072"/>
            <a:ext cx="12192000" cy="27809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9" name="Text Placeholder 4">
            <a:extLst>
              <a:ext uri="{FF2B5EF4-FFF2-40B4-BE49-F238E27FC236}">
                <a16:creationId xmlns="" xmlns:a16="http://schemas.microsoft.com/office/drawing/2014/main" id="{04C1CAD0-39C3-4CE2-A9E9-8CA99EFF535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6488" y="1423337"/>
            <a:ext cx="3566160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defRPr sz="1800" b="0">
                <a:solidFill>
                  <a:srgbClr val="12ABD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37" name="Text Placeholder 4">
            <a:extLst>
              <a:ext uri="{FF2B5EF4-FFF2-40B4-BE49-F238E27FC236}">
                <a16:creationId xmlns="" xmlns:a16="http://schemas.microsoft.com/office/drawing/2014/main" id="{8D6FD04F-776D-4BC2-9828-DC149A95B77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17853" y="1423337"/>
            <a:ext cx="3566160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defRPr sz="1800" b="0">
                <a:solidFill>
                  <a:srgbClr val="12ABD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39" name="Text Placeholder 4">
            <a:extLst>
              <a:ext uri="{FF2B5EF4-FFF2-40B4-BE49-F238E27FC236}">
                <a16:creationId xmlns="" xmlns:a16="http://schemas.microsoft.com/office/drawing/2014/main" id="{5A2CDF95-9D29-4775-8BEF-90BC5372B78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322171" y="1423337"/>
            <a:ext cx="3566160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defRPr sz="1800" b="0">
                <a:solidFill>
                  <a:srgbClr val="12ABD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41" name="Text Placeholder 4">
            <a:extLst>
              <a:ext uri="{FF2B5EF4-FFF2-40B4-BE49-F238E27FC236}">
                <a16:creationId xmlns="" xmlns:a16="http://schemas.microsoft.com/office/drawing/2014/main" id="{6012FFDA-311F-429E-998E-F6E6B0A7186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07987" y="4231996"/>
            <a:ext cx="11376025" cy="412363"/>
          </a:xfrm>
          <a:prstGeom prst="rect">
            <a:avLst/>
          </a:prstGeom>
          <a:noFill/>
        </p:spPr>
        <p:txBody>
          <a:bodyPr vert="horz" lIns="0" tIns="0" rIns="0" bIns="0" rtlCol="0" anchor="ctr">
            <a:noAutofit/>
          </a:bodyPr>
          <a:lstStyle>
            <a:lvl1pPr>
              <a:defRPr lang="en-US" b="0" dirty="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Click to insert section title</a:t>
            </a:r>
          </a:p>
        </p:txBody>
      </p:sp>
      <p:sp>
        <p:nvSpPr>
          <p:cNvPr id="42" name="Text Placeholder 7">
            <a:extLst>
              <a:ext uri="{FF2B5EF4-FFF2-40B4-BE49-F238E27FC236}">
                <a16:creationId xmlns=""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26488" y="1866555"/>
            <a:ext cx="3566160" cy="19944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8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9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27">
            <a:hlinkClick r:id="rId2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21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sp>
        <p:nvSpPr>
          <p:cNvPr id="23" name="Title Placeholder 1">
            <a:extLst>
              <a:ext uri="{FF2B5EF4-FFF2-40B4-BE49-F238E27FC236}">
                <a16:creationId xmlns=""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24" name="Text Placeholder 7">
            <a:extLst>
              <a:ext uri="{FF2B5EF4-FFF2-40B4-BE49-F238E27FC236}">
                <a16:creationId xmlns=""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322171" y="1866555"/>
            <a:ext cx="3566160" cy="19944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5" name="Text Placeholder 7">
            <a:extLst>
              <a:ext uri="{FF2B5EF4-FFF2-40B4-BE49-F238E27FC236}">
                <a16:creationId xmlns=""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217853" y="1866555"/>
            <a:ext cx="3566160" cy="19944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6" name="Text Placeholder 7">
            <a:extLst>
              <a:ext uri="{FF2B5EF4-FFF2-40B4-BE49-F238E27FC236}">
                <a16:creationId xmlns=""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26487" y="4674187"/>
            <a:ext cx="11357525" cy="1799211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40959320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A65FC79-3656-48E5-9C4B-9D3C0C3422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5232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A65FC79-3656-48E5-9C4B-9D3C0C3422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5471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>
                <a:solidFill>
                  <a:srgbClr val="263147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03909" y="1465508"/>
            <a:ext cx="11392276" cy="1740989"/>
          </a:xfrm>
        </p:spPr>
        <p:txBody>
          <a:bodyPr wrap="square">
            <a:spAutoFit/>
          </a:bodyPr>
          <a:lstStyle>
            <a:lvl1pPr>
              <a:spcBef>
                <a:spcPts val="0"/>
              </a:spcBef>
              <a:spcAft>
                <a:spcPts val="0"/>
              </a:spcAft>
              <a:defRPr sz="1800">
                <a:solidFill>
                  <a:srgbClr val="263147"/>
                </a:solidFill>
                <a:latin typeface="Arial" pitchFamily="34" charset="0"/>
                <a:cs typeface="Arial" pitchFamily="34" charset="0"/>
              </a:defRPr>
            </a:lvl1pPr>
            <a:lvl2pPr>
              <a:spcBef>
                <a:spcPts val="0"/>
              </a:spcBef>
              <a:spcAft>
                <a:spcPts val="0"/>
              </a:spcAft>
              <a:defRPr sz="1800">
                <a:solidFill>
                  <a:srgbClr val="263147"/>
                </a:solidFill>
                <a:latin typeface="Arial" pitchFamily="34" charset="0"/>
                <a:cs typeface="Arial" pitchFamily="34" charset="0"/>
              </a:defRPr>
            </a:lvl2pPr>
            <a:lvl3pPr>
              <a:spcBef>
                <a:spcPts val="0"/>
              </a:spcBef>
              <a:spcAft>
                <a:spcPts val="0"/>
              </a:spcAft>
              <a:defRPr sz="1800">
                <a:solidFill>
                  <a:srgbClr val="263147"/>
                </a:solidFill>
                <a:latin typeface="Arial" pitchFamily="34" charset="0"/>
                <a:cs typeface="Arial" pitchFamily="34" charset="0"/>
              </a:defRPr>
            </a:lvl3pPr>
            <a:lvl4pPr>
              <a:spcBef>
                <a:spcPts val="0"/>
              </a:spcBef>
              <a:spcAft>
                <a:spcPts val="0"/>
              </a:spcAft>
              <a:defRPr sz="1800">
                <a:solidFill>
                  <a:srgbClr val="263147"/>
                </a:solidFill>
                <a:latin typeface="Arial" pitchFamily="34" charset="0"/>
                <a:cs typeface="Arial" pitchFamily="34" charset="0"/>
              </a:defRPr>
            </a:lvl4pPr>
            <a:lvl5pPr>
              <a:spcBef>
                <a:spcPts val="0"/>
              </a:spcBef>
              <a:spcAft>
                <a:spcPts val="0"/>
              </a:spcAft>
              <a:defRPr sz="1800">
                <a:solidFill>
                  <a:srgbClr val="263147"/>
                </a:solidFill>
                <a:latin typeface="Arial" pitchFamily="34" charset="0"/>
                <a:cs typeface="Arial" pitchFamily="34" charset="0"/>
              </a:defRPr>
            </a:lvl5pPr>
            <a:lvl6pPr marL="1435100" indent="-285750"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70000"/>
              <a:buFont typeface="Wingdings" pitchFamily="2" charset="2"/>
              <a:buChar char="§"/>
              <a:defRPr sz="1800">
                <a:solidFill>
                  <a:srgbClr val="263147"/>
                </a:solidFill>
                <a:latin typeface="Arial" pitchFamily="34" charset="0"/>
                <a:cs typeface="Arial" pitchFamily="34" charset="0"/>
              </a:defRPr>
            </a:lvl6pPr>
            <a:lvl7pPr marL="1714500" indent="-27305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70000"/>
              <a:buFont typeface="Arial" pitchFamily="34" charset="0"/>
              <a:buChar char="–"/>
              <a:defRPr sz="1800" baseline="0">
                <a:solidFill>
                  <a:srgbClr val="263147"/>
                </a:solidFill>
                <a:latin typeface="Arial" pitchFamily="34" charset="0"/>
                <a:cs typeface="Arial" pitchFamily="34" charset="0"/>
              </a:defRPr>
            </a:lvl7pPr>
            <a:lvl8pPr marL="1600200" indent="-228600">
              <a:spcBef>
                <a:spcPts val="0"/>
              </a:spcBef>
              <a:spcAft>
                <a:spcPts val="0"/>
              </a:spcAft>
              <a:buSzPct val="70000"/>
              <a:defRPr sz="1800" baseline="0">
                <a:latin typeface="Arial" pitchFamily="34" charset="0"/>
                <a:cs typeface="Arial" pitchFamily="34" charset="0"/>
              </a:defRPr>
            </a:lvl8pPr>
            <a:lvl9pPr marL="1824038" indent="-223838">
              <a:spcBef>
                <a:spcPts val="0"/>
              </a:spcBef>
              <a:spcAft>
                <a:spcPts val="0"/>
              </a:spcAft>
              <a:buSzPct val="70000"/>
              <a:buFont typeface="Arial" pitchFamily="34" charset="0"/>
              <a:buChar char="–"/>
              <a:defRPr sz="1800">
                <a:latin typeface="Arial" pitchFamily="34" charset="0"/>
                <a:cs typeface="Arial" pitchFamily="34" charset="0"/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 </a:t>
            </a:r>
          </a:p>
        </p:txBody>
      </p:sp>
    </p:spTree>
    <p:extLst>
      <p:ext uri="{BB962C8B-B14F-4D97-AF65-F5344CB8AC3E}">
        <p14:creationId xmlns:p14="http://schemas.microsoft.com/office/powerpoint/2010/main" val="28096834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4EB437F-F7EC-47F4-B52D-FDA036D2518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055932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13">
            <a:extLst>
              <a:ext uri="{FF2B5EF4-FFF2-40B4-BE49-F238E27FC236}">
                <a16:creationId xmlns="" xmlns:a16="http://schemas.microsoft.com/office/drawing/2014/main" id="{7D1DC75A-C7A4-44A4-B19C-D445335545B0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407988" y="2276872"/>
            <a:ext cx="5399980" cy="869950"/>
          </a:xfrm>
        </p:spPr>
        <p:txBody>
          <a:bodyPr lIns="0" tIns="0" rIns="0" bIns="0" anchor="b">
            <a:normAutofit/>
          </a:bodyPr>
          <a:lstStyle>
            <a:lvl1pPr>
              <a:lnSpc>
                <a:spcPts val="3000"/>
              </a:lnSpc>
              <a:defRPr sz="2600">
                <a:solidFill>
                  <a:schemeClr val="tx2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insert title</a:t>
            </a:r>
            <a:endParaRPr lang="pt-PT" dirty="0"/>
          </a:p>
        </p:txBody>
      </p:sp>
      <p:sp>
        <p:nvSpPr>
          <p:cNvPr id="11" name="Text Placeholder 13">
            <a:extLst>
              <a:ext uri="{FF2B5EF4-FFF2-40B4-BE49-F238E27FC236}">
                <a16:creationId xmlns="" xmlns:a16="http://schemas.microsoft.com/office/drawing/2014/main" id="{563879A0-0979-491A-8758-371BB7AD935B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407988" y="3261834"/>
            <a:ext cx="5399980" cy="1196340"/>
          </a:xfrm>
        </p:spPr>
        <p:txBody>
          <a:bodyPr lIns="0" tIns="0" rIns="0" bIns="0">
            <a:normAutofit/>
          </a:bodyPr>
          <a:lstStyle>
            <a:lvl1pPr>
              <a:lnSpc>
                <a:spcPts val="1800"/>
              </a:lnSpc>
              <a:defRPr sz="1600">
                <a:solidFill>
                  <a:schemeClr val="accent2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insert presenter, location, and date</a:t>
            </a:r>
            <a:endParaRPr lang="pt-PT" dirty="0"/>
          </a:p>
        </p:txBody>
      </p:sp>
      <p:sp>
        <p:nvSpPr>
          <p:cNvPr id="4" name="Freeform 11"/>
          <p:cNvSpPr>
            <a:spLocks/>
          </p:cNvSpPr>
          <p:nvPr userDrawn="1"/>
        </p:nvSpPr>
        <p:spPr bwMode="auto">
          <a:xfrm rot="16200000" flipH="1">
            <a:off x="6370124" y="13910"/>
            <a:ext cx="6353908" cy="6326091"/>
          </a:xfrm>
          <a:custGeom>
            <a:avLst/>
            <a:gdLst>
              <a:gd name="T0" fmla="*/ 909 w 1432"/>
              <a:gd name="T1" fmla="*/ 1425 h 1425"/>
              <a:gd name="T2" fmla="*/ 934 w 1432"/>
              <a:gd name="T3" fmla="*/ 0 h 1425"/>
              <a:gd name="T4" fmla="*/ 0 w 1432"/>
              <a:gd name="T5" fmla="*/ 231 h 1425"/>
              <a:gd name="T6" fmla="*/ 0 w 1432"/>
              <a:gd name="T7" fmla="*/ 1425 h 1425"/>
              <a:gd name="T8" fmla="*/ 909 w 1432"/>
              <a:gd name="T9" fmla="*/ 1425 h 14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32" h="1425">
                <a:moveTo>
                  <a:pt x="909" y="1425"/>
                </a:moveTo>
                <a:cubicBezTo>
                  <a:pt x="1358" y="720"/>
                  <a:pt x="1432" y="301"/>
                  <a:pt x="934" y="0"/>
                </a:cubicBezTo>
                <a:cubicBezTo>
                  <a:pt x="392" y="295"/>
                  <a:pt x="129" y="297"/>
                  <a:pt x="0" y="231"/>
                </a:cubicBezTo>
                <a:cubicBezTo>
                  <a:pt x="0" y="1425"/>
                  <a:pt x="0" y="1425"/>
                  <a:pt x="0" y="1425"/>
                </a:cubicBezTo>
                <a:lnTo>
                  <a:pt x="909" y="142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9" name="Graphic 9">
            <a:extLst>
              <a:ext uri="{FF2B5EF4-FFF2-40B4-BE49-F238E27FC236}">
                <a16:creationId xmlns="" xmlns:a16="http://schemas.microsoft.com/office/drawing/2014/main" id="{C3D2EC56-D17C-4A75-8178-C69397BC735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7988" y="404813"/>
            <a:ext cx="2286000" cy="510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661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5 (Image placeholder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="" xmlns:a16="http://schemas.microsoft.com/office/drawing/2014/main" id="{25D6B527-14EF-4F30-9C9C-691EC4327EE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298310" y="-1588"/>
            <a:ext cx="7893690" cy="685958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pt-PT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B83CBA49-BBF9-4CF0-9E0B-FF67BA14966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7988" y="3068960"/>
            <a:ext cx="4103688" cy="863600"/>
          </a:xfrm>
        </p:spPr>
        <p:txBody>
          <a:bodyPr lIns="0" tIns="0" rIns="0" bIns="0" anchor="b">
            <a:normAutofit/>
          </a:bodyPr>
          <a:lstStyle>
            <a:lvl1pPr>
              <a:lnSpc>
                <a:spcPts val="3000"/>
              </a:lnSpc>
              <a:defRPr sz="2600">
                <a:solidFill>
                  <a:srgbClr val="0070AD"/>
                </a:solidFill>
              </a:defRPr>
            </a:lvl1pPr>
            <a:lvl2pPr>
              <a:defRPr sz="2400">
                <a:solidFill>
                  <a:srgbClr val="0070AD"/>
                </a:solidFill>
              </a:defRPr>
            </a:lvl2pPr>
          </a:lstStyle>
          <a:p>
            <a:pPr lvl="0"/>
            <a:r>
              <a:rPr lang="en-US" dirty="0"/>
              <a:t>Click to insert title</a:t>
            </a:r>
            <a:endParaRPr lang="pt-PT" dirty="0"/>
          </a:p>
        </p:txBody>
      </p:sp>
      <p:sp>
        <p:nvSpPr>
          <p:cNvPr id="15" name="Text Placeholder 13">
            <a:extLst>
              <a:ext uri="{FF2B5EF4-FFF2-40B4-BE49-F238E27FC236}">
                <a16:creationId xmlns="" xmlns:a16="http://schemas.microsoft.com/office/drawing/2014/main" id="{F4C94DDB-5E07-4F17-ABAA-3E9C5E8683A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7988" y="4040163"/>
            <a:ext cx="4103688" cy="1189037"/>
          </a:xfrm>
        </p:spPr>
        <p:txBody>
          <a:bodyPr lIns="0" tIns="0" rIns="0" bIns="0">
            <a:normAutofit/>
          </a:bodyPr>
          <a:lstStyle>
            <a:lvl1pPr>
              <a:lnSpc>
                <a:spcPts val="1800"/>
              </a:lnSpc>
              <a:defRPr sz="1600">
                <a:solidFill>
                  <a:srgbClr val="0070AD"/>
                </a:solidFill>
              </a:defRPr>
            </a:lvl1pPr>
            <a:lvl2pPr>
              <a:defRPr sz="1600">
                <a:solidFill>
                  <a:srgbClr val="0070AD"/>
                </a:solidFill>
              </a:defRPr>
            </a:lvl2pPr>
          </a:lstStyle>
          <a:p>
            <a:pPr lvl="0"/>
            <a:r>
              <a:rPr lang="en-US" dirty="0"/>
              <a:t>Click to insert presenter, location, and date</a:t>
            </a:r>
            <a:endParaRPr lang="pt-PT" dirty="0"/>
          </a:p>
        </p:txBody>
      </p:sp>
      <p:pic>
        <p:nvPicPr>
          <p:cNvPr id="9" name="Graphic 9">
            <a:extLst>
              <a:ext uri="{FF2B5EF4-FFF2-40B4-BE49-F238E27FC236}">
                <a16:creationId xmlns="" xmlns:a16="http://schemas.microsoft.com/office/drawing/2014/main" id="{C3D2EC56-D17C-4A75-8178-C69397BC735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7988" y="404813"/>
            <a:ext cx="2286000" cy="510013"/>
          </a:xfrm>
          <a:prstGeom prst="rect">
            <a:avLst/>
          </a:prstGeom>
        </p:spPr>
      </p:pic>
      <p:pic>
        <p:nvPicPr>
          <p:cNvPr id="10" name="Picture 9" descr="Our_Universcity_Logotype-01.png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407368" y="1196752"/>
            <a:ext cx="2232248" cy="538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94024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4634" userDrawn="1">
          <p15:clr>
            <a:srgbClr val="FBAE40"/>
          </p15:clr>
        </p15:guide>
        <p15:guide id="3" pos="7219" userDrawn="1">
          <p15:clr>
            <a:srgbClr val="FBAE40"/>
          </p15:clr>
        </p15:guide>
        <p15:guide id="4" orient="horz" pos="2614" userDrawn="1">
          <p15:clr>
            <a:srgbClr val="FBAE40"/>
          </p15:clr>
        </p15:guide>
        <p15:guide id="5" orient="horz" pos="3203" userDrawn="1">
          <p15:clr>
            <a:srgbClr val="FBAE40"/>
          </p15:clr>
        </p15:guide>
        <p15:guide id="6" orient="horz" pos="3952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Opener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9"/>
          <p:cNvSpPr>
            <a:spLocks/>
          </p:cNvSpPr>
          <p:nvPr userDrawn="1"/>
        </p:nvSpPr>
        <p:spPr bwMode="auto">
          <a:xfrm>
            <a:off x="-312712" y="0"/>
            <a:ext cx="8760296" cy="8102938"/>
          </a:xfrm>
          <a:custGeom>
            <a:avLst/>
            <a:gdLst>
              <a:gd name="T0" fmla="*/ 1453 w 1637"/>
              <a:gd name="T1" fmla="*/ 0 h 1514"/>
              <a:gd name="T2" fmla="*/ 1238 w 1637"/>
              <a:gd name="T3" fmla="*/ 494 h 1514"/>
              <a:gd name="T4" fmla="*/ 763 w 1637"/>
              <a:gd name="T5" fmla="*/ 1046 h 1514"/>
              <a:gd name="T6" fmla="*/ 0 w 1637"/>
              <a:gd name="T7" fmla="*/ 1449 h 1514"/>
              <a:gd name="T8" fmla="*/ 0 w 1637"/>
              <a:gd name="T9" fmla="*/ 0 h 1514"/>
              <a:gd name="T10" fmla="*/ 1453 w 1637"/>
              <a:gd name="T11" fmla="*/ 0 h 15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637" h="1514">
                <a:moveTo>
                  <a:pt x="1453" y="0"/>
                </a:moveTo>
                <a:cubicBezTo>
                  <a:pt x="1453" y="0"/>
                  <a:pt x="1637" y="326"/>
                  <a:pt x="1238" y="494"/>
                </a:cubicBezTo>
                <a:cubicBezTo>
                  <a:pt x="840" y="663"/>
                  <a:pt x="594" y="755"/>
                  <a:pt x="763" y="1046"/>
                </a:cubicBezTo>
                <a:cubicBezTo>
                  <a:pt x="230" y="1514"/>
                  <a:pt x="0" y="1449"/>
                  <a:pt x="0" y="1449"/>
                </a:cubicBezTo>
                <a:cubicBezTo>
                  <a:pt x="0" y="0"/>
                  <a:pt x="0" y="0"/>
                  <a:pt x="0" y="0"/>
                </a:cubicBezTo>
                <a:lnTo>
                  <a:pt x="1453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7" name="Text Placeholder 13">
            <a:extLst>
              <a:ext uri="{FF2B5EF4-FFF2-40B4-BE49-F238E27FC236}">
                <a16:creationId xmlns="" xmlns:a16="http://schemas.microsoft.com/office/drawing/2014/main" id="{5C674D03-4995-4743-8CE4-61CF32CFBDD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7988" y="434513"/>
            <a:ext cx="5471988" cy="169834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lnSpc>
                <a:spcPts val="3000"/>
              </a:lnSpc>
              <a:buNone/>
              <a:defRPr sz="2600">
                <a:solidFill>
                  <a:schemeClr val="bg1"/>
                </a:solidFill>
              </a:defRPr>
            </a:lvl1pPr>
            <a:lvl2pPr marL="457200" indent="0">
              <a:buNone/>
              <a:defRPr sz="6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insert section title</a:t>
            </a:r>
            <a:endParaRPr lang="pt-PT" dirty="0"/>
          </a:p>
        </p:txBody>
      </p:sp>
      <p:pic>
        <p:nvPicPr>
          <p:cNvPr id="11" name="Graphic 4">
            <a:extLst>
              <a:ext uri="{FF2B5EF4-FFF2-40B4-BE49-F238E27FC236}">
                <a16:creationId xmlns="" xmlns:a16="http://schemas.microsoft.com/office/drawing/2014/main" id="{25EEA1D4-3AF7-42D7-AE97-AE404AECFA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81836" t="-4713" b="16530"/>
          <a:stretch/>
        </p:blipFill>
        <p:spPr>
          <a:xfrm>
            <a:off x="11547793" y="188640"/>
            <a:ext cx="424356" cy="459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6819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Shapes - Layout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="" xmlns:a16="http://schemas.microsoft.com/office/drawing/2014/main" id="{E94103CC-22C5-4F38-9B77-3524E8A553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r="23077" b="19676"/>
          <a:stretch/>
        </p:blipFill>
        <p:spPr>
          <a:xfrm rot="16200000">
            <a:off x="5413032" y="79029"/>
            <a:ext cx="6857997" cy="6699938"/>
          </a:xfrm>
          <a:prstGeom prst="rect">
            <a:avLst/>
          </a:prstGeom>
        </p:spPr>
      </p:pic>
      <p:sp>
        <p:nvSpPr>
          <p:cNvPr id="50" name="Text Placeholder 7">
            <a:extLst>
              <a:ext uri="{FF2B5EF4-FFF2-40B4-BE49-F238E27FC236}">
                <a16:creationId xmlns="" xmlns:a16="http://schemas.microsoft.com/office/drawing/2014/main" id="{4E956B68-B273-4648-AC4B-C9A05A74516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847528" y="2708920"/>
            <a:ext cx="3312368" cy="72008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  <p:sp>
        <p:nvSpPr>
          <p:cNvPr id="51" name="Text Placeholder 7">
            <a:extLst>
              <a:ext uri="{FF2B5EF4-FFF2-40B4-BE49-F238E27FC236}">
                <a16:creationId xmlns="" xmlns:a16="http://schemas.microsoft.com/office/drawing/2014/main" id="{F12D7C74-E8A0-4A7D-95DA-A1411166951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847528" y="3645024"/>
            <a:ext cx="3312368" cy="72008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  <p:sp>
        <p:nvSpPr>
          <p:cNvPr id="49" name="Picture Placeholder 48">
            <a:extLst>
              <a:ext uri="{FF2B5EF4-FFF2-40B4-BE49-F238E27FC236}">
                <a16:creationId xmlns="" xmlns:a16="http://schemas.microsoft.com/office/drawing/2014/main" id="{4212BD44-DEDF-4B08-8824-204652F9616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53200" y="2060575"/>
            <a:ext cx="4910138" cy="2722563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52" name="Text Placeholder 7">
            <a:extLst>
              <a:ext uri="{FF2B5EF4-FFF2-40B4-BE49-F238E27FC236}">
                <a16:creationId xmlns="" xmlns:a16="http://schemas.microsoft.com/office/drawing/2014/main" id="{92D6AE9D-467E-46C0-B32B-79A9B07CDD1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847528" y="4630276"/>
            <a:ext cx="3312368" cy="72008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=""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9864476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pic>
        <p:nvPicPr>
          <p:cNvPr id="9" name="Graphic 4">
            <a:extLst>
              <a:ext uri="{FF2B5EF4-FFF2-40B4-BE49-F238E27FC236}">
                <a16:creationId xmlns="" xmlns:a16="http://schemas.microsoft.com/office/drawing/2014/main" id="{D67A1EFD-D78D-4138-B2FE-E0A098B59C3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81836" t="-4713" b="16530"/>
          <a:stretch/>
        </p:blipFill>
        <p:spPr>
          <a:xfrm>
            <a:off x="11491419" y="164829"/>
            <a:ext cx="424356" cy="459624"/>
          </a:xfrm>
          <a:prstGeom prst="rect">
            <a:avLst/>
          </a:prstGeom>
        </p:spPr>
      </p:pic>
      <p:cxnSp>
        <p:nvCxnSpPr>
          <p:cNvPr id="11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27">
            <a:hlinkClick r:id="rId6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3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665391" y="6555758"/>
            <a:ext cx="36099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schemeClr val="bg1"/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14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9239915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Shapes - Layout2">
    <p:bg>
      <p:bgPr>
        <a:solidFill>
          <a:srgbClr val="E6E7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3">
            <a:extLst>
              <a:ext uri="{FF2B5EF4-FFF2-40B4-BE49-F238E27FC236}">
                <a16:creationId xmlns="" xmlns:a16="http://schemas.microsoft.com/office/drawing/2014/main" id="{7D1DC75A-C7A4-44A4-B19C-D445335545B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7988" y="2204864"/>
            <a:ext cx="3618859" cy="2924629"/>
          </a:xfrm>
          <a:prstGeom prst="rect">
            <a:avLst/>
          </a:prstGeom>
        </p:spPr>
        <p:txBody>
          <a:bodyPr lIns="0" tIns="0" rIns="0" bIns="0" anchor="b">
            <a:normAutofit/>
          </a:bodyPr>
          <a:lstStyle>
            <a:lvl1pPr>
              <a:lnSpc>
                <a:spcPts val="6200"/>
              </a:lnSpc>
              <a:defRPr sz="5400">
                <a:solidFill>
                  <a:srgbClr val="2C004B"/>
                </a:solidFill>
              </a:defRPr>
            </a:lvl1pPr>
            <a:lvl2pPr marL="457200" indent="0">
              <a:lnSpc>
                <a:spcPts val="6200"/>
              </a:lnSpc>
              <a:buNone/>
              <a:defRPr sz="5400">
                <a:solidFill>
                  <a:srgbClr val="2C004B"/>
                </a:solidFill>
              </a:defRPr>
            </a:lvl2pPr>
          </a:lstStyle>
          <a:p>
            <a:pPr lvl="0"/>
            <a:r>
              <a:rPr lang="en-US" dirty="0"/>
              <a:t>Edit text styles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="" xmlns:a16="http://schemas.microsoft.com/office/drawing/2014/main" id="{563879A0-0979-491A-8758-371BB7AD935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7988" y="5273460"/>
            <a:ext cx="3618859" cy="67582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lnSpc>
                <a:spcPts val="1800"/>
              </a:lnSpc>
              <a:defRPr sz="1600">
                <a:solidFill>
                  <a:srgbClr val="2C004B"/>
                </a:solidFill>
              </a:defRPr>
            </a:lvl1pPr>
            <a:lvl2pPr marL="457200" indent="0">
              <a:buNone/>
              <a:defRPr sz="1800">
                <a:solidFill>
                  <a:srgbClr val="2C004B"/>
                </a:solidFill>
              </a:defRPr>
            </a:lvl2pPr>
          </a:lstStyle>
          <a:p>
            <a:pPr lvl="0"/>
            <a:r>
              <a:rPr lang="en-US" dirty="0"/>
              <a:t>Edit text styles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="" xmlns:a16="http://schemas.microsoft.com/office/drawing/2014/main" id="{A76958A6-8FB1-445D-BB17-D619DC39E089}"/>
              </a:ext>
            </a:extLst>
          </p:cNvPr>
          <p:cNvGrpSpPr/>
          <p:nvPr userDrawn="1"/>
        </p:nvGrpSpPr>
        <p:grpSpPr>
          <a:xfrm>
            <a:off x="3461852" y="0"/>
            <a:ext cx="8730148" cy="6858000"/>
            <a:chOff x="3461852" y="0"/>
            <a:chExt cx="8730148" cy="6858000"/>
          </a:xfrm>
        </p:grpSpPr>
        <p:sp>
          <p:nvSpPr>
            <p:cNvPr id="12" name="Freeform: Shape 11">
              <a:extLst>
                <a:ext uri="{FF2B5EF4-FFF2-40B4-BE49-F238E27FC236}">
                  <a16:creationId xmlns="" xmlns:a16="http://schemas.microsoft.com/office/drawing/2014/main" id="{3C37792F-39D6-4A1F-BE84-103229E3E4C7}"/>
                </a:ext>
              </a:extLst>
            </p:cNvPr>
            <p:cNvSpPr/>
            <p:nvPr/>
          </p:nvSpPr>
          <p:spPr>
            <a:xfrm>
              <a:off x="3461852" y="0"/>
              <a:ext cx="8730148" cy="6858000"/>
            </a:xfrm>
            <a:custGeom>
              <a:avLst/>
              <a:gdLst>
                <a:gd name="connsiteX0" fmla="*/ 0 w 8730148"/>
                <a:gd name="connsiteY0" fmla="*/ 0 h 6858000"/>
                <a:gd name="connsiteX1" fmla="*/ 8730148 w 8730148"/>
                <a:gd name="connsiteY1" fmla="*/ 0 h 6858000"/>
                <a:gd name="connsiteX2" fmla="*/ 8730148 w 8730148"/>
                <a:gd name="connsiteY2" fmla="*/ 23679 h 6858000"/>
                <a:gd name="connsiteX3" fmla="*/ 8730148 w 8730148"/>
                <a:gd name="connsiteY3" fmla="*/ 495863 h 6858000"/>
                <a:gd name="connsiteX4" fmla="*/ 8730148 w 8730148"/>
                <a:gd name="connsiteY4" fmla="*/ 952308 h 6858000"/>
                <a:gd name="connsiteX5" fmla="*/ 8730148 w 8730148"/>
                <a:gd name="connsiteY5" fmla="*/ 1393283 h 6858000"/>
                <a:gd name="connsiteX6" fmla="*/ 8730148 w 8730148"/>
                <a:gd name="connsiteY6" fmla="*/ 1819052 h 6858000"/>
                <a:gd name="connsiteX7" fmla="*/ 8730148 w 8730148"/>
                <a:gd name="connsiteY7" fmla="*/ 2229885 h 6858000"/>
                <a:gd name="connsiteX8" fmla="*/ 8730148 w 8730148"/>
                <a:gd name="connsiteY8" fmla="*/ 2626046 h 6858000"/>
                <a:gd name="connsiteX9" fmla="*/ 8730148 w 8730148"/>
                <a:gd name="connsiteY9" fmla="*/ 3007803 h 6858000"/>
                <a:gd name="connsiteX10" fmla="*/ 8730148 w 8730148"/>
                <a:gd name="connsiteY10" fmla="*/ 3375422 h 6858000"/>
                <a:gd name="connsiteX11" fmla="*/ 8730148 w 8730148"/>
                <a:gd name="connsiteY11" fmla="*/ 3729171 h 6858000"/>
                <a:gd name="connsiteX12" fmla="*/ 8730148 w 8730148"/>
                <a:gd name="connsiteY12" fmla="*/ 4069315 h 6858000"/>
                <a:gd name="connsiteX13" fmla="*/ 8730148 w 8730148"/>
                <a:gd name="connsiteY13" fmla="*/ 4396123 h 6858000"/>
                <a:gd name="connsiteX14" fmla="*/ 8730148 w 8730148"/>
                <a:gd name="connsiteY14" fmla="*/ 4709860 h 6858000"/>
                <a:gd name="connsiteX15" fmla="*/ 8730148 w 8730148"/>
                <a:gd name="connsiteY15" fmla="*/ 5010793 h 6858000"/>
                <a:gd name="connsiteX16" fmla="*/ 8730148 w 8730148"/>
                <a:gd name="connsiteY16" fmla="*/ 5299189 h 6858000"/>
                <a:gd name="connsiteX17" fmla="*/ 8730148 w 8730148"/>
                <a:gd name="connsiteY17" fmla="*/ 5575315 h 6858000"/>
                <a:gd name="connsiteX18" fmla="*/ 8730148 w 8730148"/>
                <a:gd name="connsiteY18" fmla="*/ 5839437 h 6858000"/>
                <a:gd name="connsiteX19" fmla="*/ 8730148 w 8730148"/>
                <a:gd name="connsiteY19" fmla="*/ 6091822 h 6858000"/>
                <a:gd name="connsiteX20" fmla="*/ 8730148 w 8730148"/>
                <a:gd name="connsiteY20" fmla="*/ 6332738 h 6858000"/>
                <a:gd name="connsiteX21" fmla="*/ 8730148 w 8730148"/>
                <a:gd name="connsiteY21" fmla="*/ 6562450 h 6858000"/>
                <a:gd name="connsiteX22" fmla="*/ 8730148 w 8730148"/>
                <a:gd name="connsiteY22" fmla="*/ 6781226 h 6858000"/>
                <a:gd name="connsiteX23" fmla="*/ 8730148 w 8730148"/>
                <a:gd name="connsiteY23" fmla="*/ 6858000 h 6858000"/>
                <a:gd name="connsiteX24" fmla="*/ 1680266 w 8730148"/>
                <a:gd name="connsiteY24" fmla="*/ 6858000 h 6858000"/>
                <a:gd name="connsiteX25" fmla="*/ 1725275 w 8730148"/>
                <a:gd name="connsiteY25" fmla="*/ 6819058 h 6858000"/>
                <a:gd name="connsiteX26" fmla="*/ 3705962 w 8730148"/>
                <a:gd name="connsiteY26" fmla="*/ 2012619 h 6858000"/>
                <a:gd name="connsiteX27" fmla="*/ 116582 w 8730148"/>
                <a:gd name="connsiteY27" fmla="*/ 25323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8730148" h="6858000">
                  <a:moveTo>
                    <a:pt x="0" y="0"/>
                  </a:moveTo>
                  <a:lnTo>
                    <a:pt x="8730148" y="0"/>
                  </a:lnTo>
                  <a:lnTo>
                    <a:pt x="8730148" y="23679"/>
                  </a:lnTo>
                  <a:lnTo>
                    <a:pt x="8730148" y="495863"/>
                  </a:lnTo>
                  <a:lnTo>
                    <a:pt x="8730148" y="952308"/>
                  </a:lnTo>
                  <a:lnTo>
                    <a:pt x="8730148" y="1393283"/>
                  </a:lnTo>
                  <a:lnTo>
                    <a:pt x="8730148" y="1819052"/>
                  </a:lnTo>
                  <a:lnTo>
                    <a:pt x="8730148" y="2229885"/>
                  </a:lnTo>
                  <a:lnTo>
                    <a:pt x="8730148" y="2626046"/>
                  </a:lnTo>
                  <a:lnTo>
                    <a:pt x="8730148" y="3007803"/>
                  </a:lnTo>
                  <a:lnTo>
                    <a:pt x="8730148" y="3375422"/>
                  </a:lnTo>
                  <a:lnTo>
                    <a:pt x="8730148" y="3729171"/>
                  </a:lnTo>
                  <a:lnTo>
                    <a:pt x="8730148" y="4069315"/>
                  </a:lnTo>
                  <a:lnTo>
                    <a:pt x="8730148" y="4396123"/>
                  </a:lnTo>
                  <a:lnTo>
                    <a:pt x="8730148" y="4709860"/>
                  </a:lnTo>
                  <a:lnTo>
                    <a:pt x="8730148" y="5010793"/>
                  </a:lnTo>
                  <a:lnTo>
                    <a:pt x="8730148" y="5299189"/>
                  </a:lnTo>
                  <a:lnTo>
                    <a:pt x="8730148" y="5575315"/>
                  </a:lnTo>
                  <a:lnTo>
                    <a:pt x="8730148" y="5839437"/>
                  </a:lnTo>
                  <a:lnTo>
                    <a:pt x="8730148" y="6091822"/>
                  </a:lnTo>
                  <a:lnTo>
                    <a:pt x="8730148" y="6332738"/>
                  </a:lnTo>
                  <a:lnTo>
                    <a:pt x="8730148" y="6562450"/>
                  </a:lnTo>
                  <a:lnTo>
                    <a:pt x="8730148" y="6781226"/>
                  </a:lnTo>
                  <a:lnTo>
                    <a:pt x="8730148" y="6858000"/>
                  </a:lnTo>
                  <a:lnTo>
                    <a:pt x="1680266" y="6858000"/>
                  </a:lnTo>
                  <a:lnTo>
                    <a:pt x="1725275" y="6819058"/>
                  </a:lnTo>
                  <a:cubicBezTo>
                    <a:pt x="4662995" y="4201443"/>
                    <a:pt x="4141233" y="1217168"/>
                    <a:pt x="3705962" y="2012619"/>
                  </a:cubicBezTo>
                  <a:cubicBezTo>
                    <a:pt x="3516434" y="3033940"/>
                    <a:pt x="1425698" y="2929072"/>
                    <a:pt x="116582" y="253235"/>
                  </a:cubicBezTo>
                  <a:close/>
                </a:path>
              </a:pathLst>
            </a:custGeom>
            <a:solidFill>
              <a:srgbClr val="2C00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13" name="Freeform 10">
              <a:extLst>
                <a:ext uri="{FF2B5EF4-FFF2-40B4-BE49-F238E27FC236}">
                  <a16:creationId xmlns="" xmlns:a16="http://schemas.microsoft.com/office/drawing/2014/main" id="{D9D750E2-E6DE-4123-9001-1391D1C49B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813803" y="2034666"/>
              <a:ext cx="669225" cy="544797"/>
            </a:xfrm>
            <a:custGeom>
              <a:avLst/>
              <a:gdLst>
                <a:gd name="T0" fmla="*/ 98 w 149"/>
                <a:gd name="T1" fmla="*/ 84 h 121"/>
                <a:gd name="T2" fmla="*/ 149 w 149"/>
                <a:gd name="T3" fmla="*/ 34 h 121"/>
                <a:gd name="T4" fmla="*/ 112 w 149"/>
                <a:gd name="T5" fmla="*/ 0 h 121"/>
                <a:gd name="T6" fmla="*/ 39 w 149"/>
                <a:gd name="T7" fmla="*/ 78 h 121"/>
                <a:gd name="T8" fmla="*/ 0 w 149"/>
                <a:gd name="T9" fmla="*/ 113 h 121"/>
                <a:gd name="T10" fmla="*/ 29 w 149"/>
                <a:gd name="T11" fmla="*/ 121 h 121"/>
                <a:gd name="T12" fmla="*/ 99 w 149"/>
                <a:gd name="T13" fmla="*/ 99 h 121"/>
                <a:gd name="T14" fmla="*/ 64 w 149"/>
                <a:gd name="T15" fmla="*/ 67 h 121"/>
                <a:gd name="T16" fmla="*/ 98 w 149"/>
                <a:gd name="T17" fmla="*/ 84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9" h="121">
                  <a:moveTo>
                    <a:pt x="98" y="84"/>
                  </a:moveTo>
                  <a:cubicBezTo>
                    <a:pt x="127" y="84"/>
                    <a:pt x="149" y="61"/>
                    <a:pt x="149" y="34"/>
                  </a:cubicBezTo>
                  <a:cubicBezTo>
                    <a:pt x="147" y="22"/>
                    <a:pt x="143" y="0"/>
                    <a:pt x="112" y="0"/>
                  </a:cubicBezTo>
                  <a:cubicBezTo>
                    <a:pt x="78" y="0"/>
                    <a:pt x="67" y="47"/>
                    <a:pt x="39" y="78"/>
                  </a:cubicBezTo>
                  <a:cubicBezTo>
                    <a:pt x="37" y="95"/>
                    <a:pt x="20" y="111"/>
                    <a:pt x="0" y="113"/>
                  </a:cubicBezTo>
                  <a:cubicBezTo>
                    <a:pt x="5" y="118"/>
                    <a:pt x="16" y="121"/>
                    <a:pt x="29" y="121"/>
                  </a:cubicBezTo>
                  <a:cubicBezTo>
                    <a:pt x="54" y="121"/>
                    <a:pt x="83" y="114"/>
                    <a:pt x="99" y="99"/>
                  </a:cubicBezTo>
                  <a:cubicBezTo>
                    <a:pt x="78" y="99"/>
                    <a:pt x="65" y="86"/>
                    <a:pt x="64" y="67"/>
                  </a:cubicBezTo>
                  <a:cubicBezTo>
                    <a:pt x="74" y="79"/>
                    <a:pt x="85" y="84"/>
                    <a:pt x="98" y="84"/>
                  </a:cubicBezTo>
                </a:path>
              </a:pathLst>
            </a:custGeom>
            <a:solidFill>
              <a:srgbClr val="00B9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14" name="Freeform 11">
              <a:extLst>
                <a:ext uri="{FF2B5EF4-FFF2-40B4-BE49-F238E27FC236}">
                  <a16:creationId xmlns="" xmlns:a16="http://schemas.microsoft.com/office/drawing/2014/main" id="{53936070-5445-4D5B-B6F0-A72D3CC87FBE}"/>
                </a:ext>
              </a:extLst>
            </p:cNvPr>
            <p:cNvSpPr>
              <a:spLocks/>
            </p:cNvSpPr>
            <p:nvPr/>
          </p:nvSpPr>
          <p:spPr bwMode="auto">
            <a:xfrm>
              <a:off x="6464057" y="1641201"/>
              <a:ext cx="1018971" cy="860913"/>
            </a:xfrm>
            <a:custGeom>
              <a:avLst/>
              <a:gdLst>
                <a:gd name="T0" fmla="*/ 227 w 227"/>
                <a:gd name="T1" fmla="*/ 120 h 192"/>
                <a:gd name="T2" fmla="*/ 188 w 227"/>
                <a:gd name="T3" fmla="*/ 40 h 192"/>
                <a:gd name="T4" fmla="*/ 127 w 227"/>
                <a:gd name="T5" fmla="*/ 2 h 192"/>
                <a:gd name="T6" fmla="*/ 122 w 227"/>
                <a:gd name="T7" fmla="*/ 0 h 192"/>
                <a:gd name="T8" fmla="*/ 121 w 227"/>
                <a:gd name="T9" fmla="*/ 0 h 192"/>
                <a:gd name="T10" fmla="*/ 0 w 227"/>
                <a:gd name="T11" fmla="*/ 125 h 192"/>
                <a:gd name="T12" fmla="*/ 42 w 227"/>
                <a:gd name="T13" fmla="*/ 187 h 192"/>
                <a:gd name="T14" fmla="*/ 85 w 227"/>
                <a:gd name="T15" fmla="*/ 187 h 192"/>
                <a:gd name="T16" fmla="*/ 117 w 227"/>
                <a:gd name="T17" fmla="*/ 166 h 192"/>
                <a:gd name="T18" fmla="*/ 190 w 227"/>
                <a:gd name="T19" fmla="*/ 88 h 192"/>
                <a:gd name="T20" fmla="*/ 227 w 227"/>
                <a:gd name="T21" fmla="*/ 122 h 192"/>
                <a:gd name="T22" fmla="*/ 227 w 227"/>
                <a:gd name="T23" fmla="*/ 12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7" h="192">
                  <a:moveTo>
                    <a:pt x="227" y="120"/>
                  </a:moveTo>
                  <a:cubicBezTo>
                    <a:pt x="226" y="88"/>
                    <a:pt x="211" y="61"/>
                    <a:pt x="188" y="40"/>
                  </a:cubicBezTo>
                  <a:cubicBezTo>
                    <a:pt x="170" y="23"/>
                    <a:pt x="149" y="11"/>
                    <a:pt x="127" y="2"/>
                  </a:cubicBezTo>
                  <a:cubicBezTo>
                    <a:pt x="125" y="1"/>
                    <a:pt x="123" y="0"/>
                    <a:pt x="122" y="0"/>
                  </a:cubicBezTo>
                  <a:cubicBezTo>
                    <a:pt x="122" y="0"/>
                    <a:pt x="122" y="0"/>
                    <a:pt x="121" y="0"/>
                  </a:cubicBezTo>
                  <a:cubicBezTo>
                    <a:pt x="94" y="32"/>
                    <a:pt x="0" y="57"/>
                    <a:pt x="0" y="125"/>
                  </a:cubicBezTo>
                  <a:cubicBezTo>
                    <a:pt x="0" y="152"/>
                    <a:pt x="17" y="176"/>
                    <a:pt x="42" y="187"/>
                  </a:cubicBezTo>
                  <a:cubicBezTo>
                    <a:pt x="56" y="192"/>
                    <a:pt x="70" y="192"/>
                    <a:pt x="85" y="187"/>
                  </a:cubicBezTo>
                  <a:cubicBezTo>
                    <a:pt x="98" y="183"/>
                    <a:pt x="108" y="175"/>
                    <a:pt x="117" y="166"/>
                  </a:cubicBezTo>
                  <a:cubicBezTo>
                    <a:pt x="145" y="135"/>
                    <a:pt x="156" y="88"/>
                    <a:pt x="190" y="88"/>
                  </a:cubicBezTo>
                  <a:cubicBezTo>
                    <a:pt x="221" y="88"/>
                    <a:pt x="225" y="110"/>
                    <a:pt x="227" y="122"/>
                  </a:cubicBezTo>
                  <a:cubicBezTo>
                    <a:pt x="227" y="122"/>
                    <a:pt x="227" y="121"/>
                    <a:pt x="227" y="120"/>
                  </a:cubicBezTo>
                </a:path>
              </a:pathLst>
            </a:custGeom>
            <a:solidFill>
              <a:srgbClr val="007D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</p:grpSp>
      <p:sp>
        <p:nvSpPr>
          <p:cNvPr id="8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949665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1"/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sp>
        <p:nvSpPr>
          <p:cNvPr id="15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665391" y="6555758"/>
            <a:ext cx="36099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schemeClr val="bg1"/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20" name="Rectangle 27">
            <a:hlinkClick r:id="rId2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</p:spTree>
    <p:extLst>
      <p:ext uri="{BB962C8B-B14F-4D97-AF65-F5344CB8AC3E}">
        <p14:creationId xmlns:p14="http://schemas.microsoft.com/office/powerpoint/2010/main" val="16643351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-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7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27">
            <a:hlinkClick r:id="rId2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9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2180858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-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8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27">
            <a:hlinkClick r:id="rId2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0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5258316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hart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4">
            <a:extLst>
              <a:ext uri="{FF2B5EF4-FFF2-40B4-BE49-F238E27FC236}">
                <a16:creationId xmlns="" xmlns:a16="http://schemas.microsoft.com/office/drawing/2014/main" id="{7B710EB7-4E56-449A-B5D4-12A5A50A258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07988" y="1428075"/>
            <a:ext cx="5543550" cy="412363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algn="l">
              <a:lnSpc>
                <a:spcPts val="1800"/>
              </a:lnSpc>
              <a:defRPr sz="1600" b="0">
                <a:solidFill>
                  <a:schemeClr val="accent2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chart title</a:t>
            </a:r>
          </a:p>
        </p:txBody>
      </p:sp>
      <p:sp>
        <p:nvSpPr>
          <p:cNvPr id="17" name="Chart Placeholder 16">
            <a:extLst>
              <a:ext uri="{FF2B5EF4-FFF2-40B4-BE49-F238E27FC236}">
                <a16:creationId xmlns="" xmlns:a16="http://schemas.microsoft.com/office/drawing/2014/main" id="{6093AB2F-A9E2-4259-8D2A-0E33C88FF1BC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407988" y="1824707"/>
            <a:ext cx="5543550" cy="1963738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18" name="Chart Placeholder 16">
            <a:extLst>
              <a:ext uri="{FF2B5EF4-FFF2-40B4-BE49-F238E27FC236}">
                <a16:creationId xmlns="" xmlns:a16="http://schemas.microsoft.com/office/drawing/2014/main" id="{FFC514B9-95FB-485B-B1AD-4193B2310907}"/>
              </a:ext>
            </a:extLst>
          </p:cNvPr>
          <p:cNvSpPr>
            <a:spLocks noGrp="1"/>
          </p:cNvSpPr>
          <p:nvPr>
            <p:ph type="chart" sz="quarter" idx="11"/>
          </p:nvPr>
        </p:nvSpPr>
        <p:spPr>
          <a:xfrm>
            <a:off x="6240463" y="1824707"/>
            <a:ext cx="5543550" cy="1963738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22" name="Text Placeholder 4">
            <a:extLst>
              <a:ext uri="{FF2B5EF4-FFF2-40B4-BE49-F238E27FC236}">
                <a16:creationId xmlns="" xmlns:a16="http://schemas.microsoft.com/office/drawing/2014/main" id="{212267A8-F086-40EB-BC5F-D9FE8172505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40463" y="1412875"/>
            <a:ext cx="5543550" cy="412363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algn="l">
              <a:lnSpc>
                <a:spcPts val="1800"/>
              </a:lnSpc>
              <a:defRPr sz="1600" b="0">
                <a:solidFill>
                  <a:schemeClr val="accent2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chart title</a:t>
            </a:r>
          </a:p>
        </p:txBody>
      </p:sp>
      <p:sp>
        <p:nvSpPr>
          <p:cNvPr id="12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3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27">
            <a:hlinkClick r:id="rId2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6" name="Title Placeholder 1">
            <a:extLst>
              <a:ext uri="{FF2B5EF4-FFF2-40B4-BE49-F238E27FC236}">
                <a16:creationId xmlns=""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25" name="Text Placeholder 4">
            <a:extLst>
              <a:ext uri="{FF2B5EF4-FFF2-40B4-BE49-F238E27FC236}">
                <a16:creationId xmlns="" xmlns:a16="http://schemas.microsoft.com/office/drawing/2014/main" id="{7B710EB7-4E56-449A-B5D4-12A5A50A258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7988" y="4081447"/>
            <a:ext cx="5543550" cy="412363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algn="l">
              <a:lnSpc>
                <a:spcPts val="1800"/>
              </a:lnSpc>
              <a:defRPr sz="1600" b="0">
                <a:solidFill>
                  <a:schemeClr val="accent2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chart title</a:t>
            </a:r>
          </a:p>
        </p:txBody>
      </p:sp>
      <p:sp>
        <p:nvSpPr>
          <p:cNvPr id="26" name="Chart Placeholder 16">
            <a:extLst>
              <a:ext uri="{FF2B5EF4-FFF2-40B4-BE49-F238E27FC236}">
                <a16:creationId xmlns="" xmlns:a16="http://schemas.microsoft.com/office/drawing/2014/main" id="{6093AB2F-A9E2-4259-8D2A-0E33C88FF1BC}"/>
              </a:ext>
            </a:extLst>
          </p:cNvPr>
          <p:cNvSpPr>
            <a:spLocks noGrp="1"/>
          </p:cNvSpPr>
          <p:nvPr>
            <p:ph type="chart" sz="quarter" idx="17"/>
          </p:nvPr>
        </p:nvSpPr>
        <p:spPr>
          <a:xfrm>
            <a:off x="407988" y="4478079"/>
            <a:ext cx="5543550" cy="1963738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27" name="Chart Placeholder 16">
            <a:extLst>
              <a:ext uri="{FF2B5EF4-FFF2-40B4-BE49-F238E27FC236}">
                <a16:creationId xmlns="" xmlns:a16="http://schemas.microsoft.com/office/drawing/2014/main" id="{FFC514B9-95FB-485B-B1AD-4193B2310907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6240463" y="4478079"/>
            <a:ext cx="5543550" cy="1963738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28" name="Text Placeholder 4">
            <a:extLst>
              <a:ext uri="{FF2B5EF4-FFF2-40B4-BE49-F238E27FC236}">
                <a16:creationId xmlns="" xmlns:a16="http://schemas.microsoft.com/office/drawing/2014/main" id="{212267A8-F086-40EB-BC5F-D9FE8172505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40463" y="4066247"/>
            <a:ext cx="5543550" cy="412363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algn="l">
              <a:lnSpc>
                <a:spcPts val="1800"/>
              </a:lnSpc>
              <a:defRPr sz="1600" b="0">
                <a:solidFill>
                  <a:schemeClr val="accent2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chart title</a:t>
            </a:r>
          </a:p>
        </p:txBody>
      </p:sp>
      <p:sp>
        <p:nvSpPr>
          <p:cNvPr id="29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0937539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sv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7.xml"/><Relationship Id="rId7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6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5.xml"/><Relationship Id="rId5" Type="http://schemas.openxmlformats.org/officeDocument/2006/relationships/slideLayout" Target="../slideLayouts/slideLayout9.xml"/><Relationship Id="rId15" Type="http://schemas.openxmlformats.org/officeDocument/2006/relationships/image" Target="../media/image4.svg"/><Relationship Id="rId10" Type="http://schemas.openxmlformats.org/officeDocument/2006/relationships/slideLayout" Target="../slideLayouts/slideLayout14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Relationship Id="rId14" Type="http://schemas.openxmlformats.org/officeDocument/2006/relationships/image" Target="../media/image2.pn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3">
            <a:extLst>
              <a:ext uri="{FF2B5EF4-FFF2-40B4-BE49-F238E27FC236}">
                <a16:creationId xmlns="" xmlns:a16="http://schemas.microsoft.com/office/drawing/2014/main" id="{509B218C-0963-489A-AA77-3748FFA421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7" y="413387"/>
            <a:ext cx="11376025" cy="855026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fr-FR"/>
              <a:t>Modifiez le style du titre</a:t>
            </a:r>
            <a:endParaRPr lang="pt-PT" dirty="0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A4D17236-A440-4453-A69C-BE3728C116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7988" y="1412875"/>
            <a:ext cx="11376024" cy="476408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3786253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0" r:id="rId1"/>
    <p:sldLayoutId id="2147483721" r:id="rId2"/>
    <p:sldLayoutId id="2147483720" r:id="rId3"/>
  </p:sldLayoutIdLst>
  <p:hf sldNum="0" hdr="0" ftr="0" dt="0"/>
  <p:txStyles>
    <p:titleStyle>
      <a:lvl1pPr algn="l" defTabSz="914400" rtl="0" eaLnBrk="1" latinLnBrk="0" hangingPunct="1">
        <a:lnSpc>
          <a:spcPts val="3000"/>
        </a:lnSpc>
        <a:spcBef>
          <a:spcPct val="0"/>
        </a:spcBef>
        <a:buNone/>
        <a:defRPr sz="2600" kern="1200">
          <a:solidFill>
            <a:schemeClr val="tx2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4065" userDrawn="1">
          <p15:clr>
            <a:srgbClr val="F26B43"/>
          </p15:clr>
        </p15:guide>
        <p15:guide id="2" pos="257" userDrawn="1">
          <p15:clr>
            <a:srgbClr val="F26B43"/>
          </p15:clr>
        </p15:guide>
        <p15:guide id="3" pos="7423" userDrawn="1">
          <p15:clr>
            <a:srgbClr val="F26B43"/>
          </p15:clr>
        </p15:guide>
        <p15:guide id="4" orient="horz" pos="255" userDrawn="1">
          <p15:clr>
            <a:srgbClr val="F26B43"/>
          </p15:clr>
        </p15:guide>
        <p15:guide id="5" orient="horz" pos="799" userDrawn="1">
          <p15:clr>
            <a:srgbClr val="F26B43"/>
          </p15:clr>
        </p15:guide>
        <p15:guide id="6" orient="horz" pos="890" userDrawn="1">
          <p15:clr>
            <a:srgbClr val="F26B43"/>
          </p15:clr>
        </p15:guide>
        <p15:guide id="7" pos="3840" userDrawn="1">
          <p15:clr>
            <a:srgbClr val="F26B43"/>
          </p15:clr>
        </p15:guide>
        <p15:guide id="8" pos="3749" userDrawn="1">
          <p15:clr>
            <a:srgbClr val="F26B43"/>
          </p15:clr>
        </p15:guide>
        <p15:guide id="9" pos="3931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Placeholder 1">
            <a:extLst>
              <a:ext uri="{FF2B5EF4-FFF2-40B4-BE49-F238E27FC236}">
                <a16:creationId xmlns="" xmlns:a16="http://schemas.microsoft.com/office/drawing/2014/main" id="{366C6B93-5A4F-43B7-84C4-C42EC870AB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068" y="418452"/>
            <a:ext cx="11083532" cy="859536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lvl="0">
              <a:lnSpc>
                <a:spcPts val="3000"/>
              </a:lnSpc>
            </a:pPr>
            <a:r>
              <a:rPr lang="en-US" dirty="0"/>
              <a:t>Click to edit Master title style</a:t>
            </a:r>
            <a:endParaRPr lang="pt-PT" dirty="0"/>
          </a:p>
        </p:txBody>
      </p:sp>
      <p:sp>
        <p:nvSpPr>
          <p:cNvPr id="9" name="Text Placeholder 2">
            <a:extLst>
              <a:ext uri="{FF2B5EF4-FFF2-40B4-BE49-F238E27FC236}">
                <a16:creationId xmlns="" xmlns:a16="http://schemas.microsoft.com/office/drawing/2014/main" id="{AF310831-D03E-404B-934F-73B268225B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3067" y="1412875"/>
            <a:ext cx="11370945" cy="435133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="" xmlns:a16="http://schemas.microsoft.com/office/drawing/2014/main" id="{25EEA1D4-3AF7-42D7-AE97-AE404AECFAE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 l="81836" t="-4713" b="16530"/>
          <a:stretch/>
        </p:blipFill>
        <p:spPr>
          <a:xfrm>
            <a:off x="11547793" y="188640"/>
            <a:ext cx="424356" cy="459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6821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pt-PT" sz="2600" kern="1200">
          <a:solidFill>
            <a:schemeClr val="tx2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</p:titleStyle>
    <p:bodyStyle>
      <a:lvl1pPr marL="0" indent="0" algn="l" defTabSz="914400" rtl="0" eaLnBrk="1" latinLnBrk="0" hangingPunct="1">
        <a:lnSpc>
          <a:spcPts val="22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233363" indent="-228600" algn="l" defTabSz="914400" rtl="0" eaLnBrk="1" latinLnBrk="0" hangingPunct="1">
        <a:lnSpc>
          <a:spcPts val="1800"/>
        </a:lnSpc>
        <a:spcBef>
          <a:spcPts val="0"/>
        </a:spcBef>
        <a:spcAft>
          <a:spcPts val="600"/>
        </a:spcAft>
        <a:buClr>
          <a:schemeClr val="accent1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-228600" algn="l" defTabSz="914400" rtl="0" eaLnBrk="1" latinLnBrk="0" hangingPunct="1">
        <a:lnSpc>
          <a:spcPts val="16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690563" indent="-233363" algn="l" defTabSz="914400" rtl="0" eaLnBrk="1" latinLnBrk="0" hangingPunct="1">
        <a:lnSpc>
          <a:spcPts val="14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‒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55" userDrawn="1">
          <p15:clr>
            <a:srgbClr val="F26B43"/>
          </p15:clr>
        </p15:guide>
        <p15:guide id="3" pos="7423" userDrawn="1">
          <p15:clr>
            <a:srgbClr val="F26B43"/>
          </p15:clr>
        </p15:guide>
        <p15:guide id="4" pos="257" userDrawn="1">
          <p15:clr>
            <a:srgbClr val="F26B43"/>
          </p15:clr>
        </p15:guide>
        <p15:guide id="5" orient="horz" pos="4065" userDrawn="1">
          <p15:clr>
            <a:srgbClr val="F26B43"/>
          </p15:clr>
        </p15:guide>
        <p15:guide id="6" orient="horz" pos="799" userDrawn="1">
          <p15:clr>
            <a:srgbClr val="F26B43"/>
          </p15:clr>
        </p15:guide>
        <p15:guide id="7" orient="horz" pos="890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F2EB016D-CF9A-4584-982E-40465F701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404813"/>
            <a:ext cx="11016604" cy="863601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lvl="0">
              <a:lnSpc>
                <a:spcPts val="3000"/>
              </a:lnSpc>
            </a:pPr>
            <a:r>
              <a:rPr lang="en-US" dirty="0"/>
              <a:t>Click to edit Master title style</a:t>
            </a:r>
            <a:endParaRPr lang="pt-PT" dirty="0"/>
          </a:p>
        </p:txBody>
      </p:sp>
      <p:pic>
        <p:nvPicPr>
          <p:cNvPr id="9" name="Graphic 4">
            <a:extLst>
              <a:ext uri="{FF2B5EF4-FFF2-40B4-BE49-F238E27FC236}">
                <a16:creationId xmlns="" xmlns:a16="http://schemas.microsoft.com/office/drawing/2014/main" id="{25EEA1D4-3AF7-42D7-AE97-AE404AECFAEB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96DAC541-7B7A-43D3-8B79-37D633B846F1}">
                <asvg:svgBlip xmlns="" xmlns:asvg="http://schemas.microsoft.com/office/drawing/2016/SVG/main" r:embed="rId15"/>
              </a:ext>
            </a:extLst>
          </a:blip>
          <a:srcRect l="81836" t="-4713" b="16530"/>
          <a:stretch/>
        </p:blipFill>
        <p:spPr>
          <a:xfrm>
            <a:off x="11547793" y="188640"/>
            <a:ext cx="424356" cy="459624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="" xmlns:a16="http://schemas.microsoft.com/office/drawing/2014/main" id="{AF310831-D03E-404B-934F-73B268225B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3067" y="1412875"/>
            <a:ext cx="11370945" cy="504031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Rectangle 4"/>
          <p:cNvSpPr/>
          <p:nvPr/>
        </p:nvSpPr>
        <p:spPr>
          <a:xfrm>
            <a:off x="12496801" y="1590548"/>
            <a:ext cx="595070" cy="6213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Capgemini Blue</a:t>
            </a:r>
          </a:p>
          <a:p>
            <a:pPr marL="171450"/>
            <a:r>
              <a:rPr lang="en-US" sz="600" dirty="0"/>
              <a:t>R 0</a:t>
            </a:r>
          </a:p>
          <a:p>
            <a:pPr marL="171450"/>
            <a:r>
              <a:rPr lang="en-US" sz="600" dirty="0"/>
              <a:t>G 112</a:t>
            </a:r>
          </a:p>
          <a:p>
            <a:pPr marL="171450"/>
            <a:r>
              <a:rPr lang="en-US" sz="600" dirty="0"/>
              <a:t>B 173</a:t>
            </a:r>
          </a:p>
        </p:txBody>
      </p:sp>
      <p:sp>
        <p:nvSpPr>
          <p:cNvPr id="6" name="Rectangle 5"/>
          <p:cNvSpPr/>
          <p:nvPr/>
        </p:nvSpPr>
        <p:spPr>
          <a:xfrm>
            <a:off x="13091871" y="1590548"/>
            <a:ext cx="595070" cy="62132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Vibrant</a:t>
            </a:r>
            <a:br>
              <a:rPr lang="en-US" sz="600" b="1" dirty="0"/>
            </a:br>
            <a:r>
              <a:rPr lang="en-US" sz="600" b="1" dirty="0"/>
              <a:t>Blue</a:t>
            </a:r>
          </a:p>
          <a:p>
            <a:pPr marL="171450"/>
            <a:r>
              <a:rPr lang="en-US" sz="600" dirty="0"/>
              <a:t>R 18</a:t>
            </a:r>
          </a:p>
          <a:p>
            <a:pPr marL="171450"/>
            <a:r>
              <a:rPr lang="en-US" sz="600" dirty="0"/>
              <a:t>G 171</a:t>
            </a:r>
          </a:p>
          <a:p>
            <a:pPr marL="171450"/>
            <a:r>
              <a:rPr lang="en-US" sz="600" dirty="0"/>
              <a:t>B 219</a:t>
            </a:r>
          </a:p>
        </p:txBody>
      </p:sp>
      <p:sp>
        <p:nvSpPr>
          <p:cNvPr id="7" name="Rectangle 6"/>
          <p:cNvSpPr/>
          <p:nvPr/>
        </p:nvSpPr>
        <p:spPr>
          <a:xfrm>
            <a:off x="13686941" y="1590548"/>
            <a:ext cx="595070" cy="6213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Deep</a:t>
            </a:r>
            <a:br>
              <a:rPr lang="en-US" sz="600" b="1" dirty="0"/>
            </a:br>
            <a:r>
              <a:rPr lang="en-US" sz="600" b="1" dirty="0"/>
              <a:t>Purple</a:t>
            </a:r>
          </a:p>
          <a:p>
            <a:pPr marL="171450"/>
            <a:r>
              <a:rPr lang="en-US" sz="600" dirty="0"/>
              <a:t>R 43</a:t>
            </a:r>
          </a:p>
          <a:p>
            <a:pPr marL="171450"/>
            <a:r>
              <a:rPr lang="en-US" sz="600" dirty="0"/>
              <a:t>G 10</a:t>
            </a:r>
          </a:p>
          <a:p>
            <a:pPr marL="171450"/>
            <a:r>
              <a:rPr lang="en-US" sz="600" dirty="0"/>
              <a:t>B 61</a:t>
            </a:r>
          </a:p>
        </p:txBody>
      </p:sp>
      <p:sp>
        <p:nvSpPr>
          <p:cNvPr id="8" name="Rectangle 7"/>
          <p:cNvSpPr/>
          <p:nvPr/>
        </p:nvSpPr>
        <p:spPr>
          <a:xfrm>
            <a:off x="14282011" y="1590548"/>
            <a:ext cx="595070" cy="6213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Tech</a:t>
            </a:r>
            <a:br>
              <a:rPr lang="en-US" sz="600" b="1" dirty="0"/>
            </a:br>
            <a:r>
              <a:rPr lang="en-US" sz="600" b="1" dirty="0"/>
              <a:t>Red</a:t>
            </a:r>
          </a:p>
          <a:p>
            <a:pPr marL="171450"/>
            <a:r>
              <a:rPr lang="en-US" sz="600" dirty="0"/>
              <a:t>R 255</a:t>
            </a:r>
          </a:p>
          <a:p>
            <a:pPr marL="171450"/>
            <a:r>
              <a:rPr lang="en-US" sz="600" dirty="0"/>
              <a:t>G 48</a:t>
            </a:r>
          </a:p>
          <a:p>
            <a:pPr marL="171450"/>
            <a:r>
              <a:rPr lang="en-US" sz="600" dirty="0"/>
              <a:t>B 76</a:t>
            </a:r>
          </a:p>
        </p:txBody>
      </p:sp>
      <p:sp>
        <p:nvSpPr>
          <p:cNvPr id="10" name="Rectangle 9"/>
          <p:cNvSpPr/>
          <p:nvPr/>
        </p:nvSpPr>
        <p:spPr>
          <a:xfrm>
            <a:off x="14877081" y="1590548"/>
            <a:ext cx="595070" cy="62132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Zest</a:t>
            </a:r>
            <a:br>
              <a:rPr lang="en-US" sz="600" b="1" dirty="0"/>
            </a:br>
            <a:r>
              <a:rPr lang="en-US" sz="600" b="1" dirty="0"/>
              <a:t>Green</a:t>
            </a:r>
          </a:p>
          <a:p>
            <a:pPr marL="171450"/>
            <a:r>
              <a:rPr lang="en-US" sz="600" dirty="0"/>
              <a:t>R 149</a:t>
            </a:r>
          </a:p>
          <a:p>
            <a:pPr marL="171450"/>
            <a:r>
              <a:rPr lang="en-US" sz="600" dirty="0"/>
              <a:t>G 230</a:t>
            </a:r>
          </a:p>
          <a:p>
            <a:pPr marL="171450"/>
            <a:r>
              <a:rPr lang="en-US" sz="600" dirty="0"/>
              <a:t>B 22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2496801" y="2468607"/>
            <a:ext cx="595070" cy="621323"/>
          </a:xfrm>
          <a:prstGeom prst="rect">
            <a:avLst/>
          </a:prstGeom>
          <a:solidFill>
            <a:srgbClr val="80B8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marL="58738">
              <a:spcAft>
                <a:spcPts val="400"/>
              </a:spcAft>
            </a:pPr>
            <a:r>
              <a:rPr lang="en-US" sz="600" b="1" dirty="0"/>
              <a:t>Capgemini Blue</a:t>
            </a:r>
            <a:r>
              <a:rPr lang="en-US" sz="600" dirty="0"/>
              <a:t> (-50%)</a:t>
            </a:r>
          </a:p>
          <a:p>
            <a:pPr marL="171450"/>
            <a:r>
              <a:rPr lang="en-US" sz="600" dirty="0"/>
              <a:t>R 128</a:t>
            </a:r>
          </a:p>
          <a:p>
            <a:pPr marL="171450"/>
            <a:r>
              <a:rPr lang="en-US" sz="600" dirty="0"/>
              <a:t>G 184</a:t>
            </a:r>
          </a:p>
          <a:p>
            <a:pPr marL="171450"/>
            <a:r>
              <a:rPr lang="en-US" sz="600" dirty="0"/>
              <a:t>B 214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3091871" y="2468607"/>
            <a:ext cx="595070" cy="621323"/>
          </a:xfrm>
          <a:prstGeom prst="rect">
            <a:avLst/>
          </a:prstGeom>
          <a:solidFill>
            <a:srgbClr val="88D5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marL="58738">
              <a:spcAft>
                <a:spcPts val="400"/>
              </a:spcAft>
            </a:pPr>
            <a:r>
              <a:rPr lang="en-US" sz="600" b="1" dirty="0"/>
              <a:t>Vibrant</a:t>
            </a:r>
            <a:br>
              <a:rPr lang="en-US" sz="600" b="1" dirty="0"/>
            </a:br>
            <a:r>
              <a:rPr lang="en-US" sz="600" b="1" dirty="0"/>
              <a:t>Blue</a:t>
            </a:r>
            <a:r>
              <a:rPr lang="en-US" sz="600" dirty="0"/>
              <a:t> (-50%)</a:t>
            </a:r>
          </a:p>
          <a:p>
            <a:pPr marL="171450"/>
            <a:r>
              <a:rPr lang="en-US" sz="600" dirty="0"/>
              <a:t>R 136</a:t>
            </a:r>
          </a:p>
          <a:p>
            <a:pPr marL="171450"/>
            <a:r>
              <a:rPr lang="en-US" sz="600" dirty="0"/>
              <a:t>G 213</a:t>
            </a:r>
          </a:p>
          <a:p>
            <a:pPr marL="171450"/>
            <a:r>
              <a:rPr lang="en-US" sz="600" dirty="0"/>
              <a:t>B 237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3686941" y="2468607"/>
            <a:ext cx="595070" cy="621323"/>
          </a:xfrm>
          <a:prstGeom prst="rect">
            <a:avLst/>
          </a:prstGeom>
          <a:solidFill>
            <a:srgbClr val="6D64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Bright</a:t>
            </a:r>
            <a:br>
              <a:rPr lang="en-US" sz="600" b="1" dirty="0"/>
            </a:br>
            <a:r>
              <a:rPr lang="en-US" sz="600" b="1" dirty="0"/>
              <a:t>Purple</a:t>
            </a:r>
          </a:p>
          <a:p>
            <a:pPr marL="171450"/>
            <a:r>
              <a:rPr lang="en-US" sz="600" dirty="0"/>
              <a:t>R 109</a:t>
            </a:r>
          </a:p>
          <a:p>
            <a:pPr marL="171450"/>
            <a:r>
              <a:rPr lang="en-US" sz="600" dirty="0"/>
              <a:t>G 100</a:t>
            </a:r>
          </a:p>
          <a:p>
            <a:pPr marL="171450"/>
            <a:r>
              <a:rPr lang="en-US" sz="600" dirty="0"/>
              <a:t>B 204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4282011" y="2468607"/>
            <a:ext cx="595070" cy="621323"/>
          </a:xfrm>
          <a:prstGeom prst="rect">
            <a:avLst/>
          </a:prstGeom>
          <a:solidFill>
            <a:srgbClr val="FF63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Orange</a:t>
            </a:r>
          </a:p>
          <a:p>
            <a:pPr marL="171450"/>
            <a:r>
              <a:rPr lang="en-US" sz="600" dirty="0"/>
              <a:t>R 255</a:t>
            </a:r>
          </a:p>
          <a:p>
            <a:pPr marL="171450"/>
            <a:r>
              <a:rPr lang="en-US" sz="600" dirty="0"/>
              <a:t>G 99</a:t>
            </a:r>
          </a:p>
          <a:p>
            <a:pPr marL="171450"/>
            <a:r>
              <a:rPr lang="en-US" sz="600" dirty="0"/>
              <a:t>B 39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4877081" y="2468607"/>
            <a:ext cx="595070" cy="621323"/>
          </a:xfrm>
          <a:prstGeom prst="rect">
            <a:avLst/>
          </a:prstGeom>
          <a:solidFill>
            <a:srgbClr val="C8FF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Bright</a:t>
            </a:r>
            <a:br>
              <a:rPr lang="en-US" sz="600" b="1" dirty="0"/>
            </a:br>
            <a:r>
              <a:rPr lang="en-US" sz="600" b="1" dirty="0"/>
              <a:t>Green</a:t>
            </a:r>
          </a:p>
          <a:p>
            <a:pPr marL="171450"/>
            <a:r>
              <a:rPr lang="en-US" sz="600" dirty="0"/>
              <a:t>R 200</a:t>
            </a:r>
          </a:p>
          <a:p>
            <a:pPr marL="171450"/>
            <a:r>
              <a:rPr lang="en-US" sz="600" dirty="0"/>
              <a:t>G 255</a:t>
            </a:r>
          </a:p>
          <a:p>
            <a:pPr marL="171450"/>
            <a:r>
              <a:rPr lang="en-US" sz="600" dirty="0"/>
              <a:t>B 22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3686941" y="3089930"/>
            <a:ext cx="595070" cy="621323"/>
          </a:xfrm>
          <a:prstGeom prst="rect">
            <a:avLst/>
          </a:prstGeom>
          <a:solidFill>
            <a:srgbClr val="7E39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Purple</a:t>
            </a:r>
          </a:p>
          <a:p>
            <a:pPr marL="171450"/>
            <a:r>
              <a:rPr lang="en-US" sz="600" dirty="0"/>
              <a:t>R 126</a:t>
            </a:r>
          </a:p>
          <a:p>
            <a:pPr marL="171450"/>
            <a:r>
              <a:rPr lang="en-US" sz="600" dirty="0"/>
              <a:t>G 57</a:t>
            </a:r>
          </a:p>
          <a:p>
            <a:pPr marL="171450"/>
            <a:r>
              <a:rPr lang="en-US" sz="600" dirty="0"/>
              <a:t>B 186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4877081" y="3089930"/>
            <a:ext cx="595070" cy="621323"/>
          </a:xfrm>
          <a:prstGeom prst="rect">
            <a:avLst/>
          </a:prstGeom>
          <a:solidFill>
            <a:srgbClr val="00C3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Green</a:t>
            </a:r>
          </a:p>
          <a:p>
            <a:pPr marL="171450"/>
            <a:r>
              <a:rPr lang="en-US" sz="600" dirty="0"/>
              <a:t>R 0</a:t>
            </a:r>
          </a:p>
          <a:p>
            <a:pPr marL="171450"/>
            <a:r>
              <a:rPr lang="en-US" sz="600" dirty="0"/>
              <a:t>G 195</a:t>
            </a:r>
          </a:p>
          <a:p>
            <a:pPr marL="171450"/>
            <a:r>
              <a:rPr lang="en-US" sz="600" dirty="0"/>
              <a:t>B 123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4877081" y="4948917"/>
            <a:ext cx="595070" cy="621323"/>
          </a:xfrm>
          <a:prstGeom prst="rect">
            <a:avLst/>
          </a:prstGeom>
          <a:solidFill>
            <a:srgbClr val="1563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Dark</a:t>
            </a:r>
            <a:br>
              <a:rPr lang="en-US" sz="600" b="1" dirty="0"/>
            </a:br>
            <a:r>
              <a:rPr lang="en-US" sz="600" b="1" dirty="0"/>
              <a:t>Green</a:t>
            </a:r>
          </a:p>
          <a:p>
            <a:pPr marL="171450"/>
            <a:r>
              <a:rPr lang="en-US" sz="600" dirty="0"/>
              <a:t>R 21</a:t>
            </a:r>
          </a:p>
          <a:p>
            <a:pPr marL="171450"/>
            <a:r>
              <a:rPr lang="en-US" sz="600" dirty="0"/>
              <a:t>G 99</a:t>
            </a:r>
          </a:p>
          <a:p>
            <a:pPr marL="171450"/>
            <a:r>
              <a:rPr lang="en-US" sz="600" dirty="0"/>
              <a:t>B 107</a:t>
            </a:r>
          </a:p>
        </p:txBody>
      </p:sp>
      <p:sp>
        <p:nvSpPr>
          <p:cNvPr id="20" name="Rectangle 19"/>
          <p:cNvSpPr/>
          <p:nvPr/>
        </p:nvSpPr>
        <p:spPr>
          <a:xfrm>
            <a:off x="14877081" y="4330085"/>
            <a:ext cx="595070" cy="621323"/>
          </a:xfrm>
          <a:prstGeom prst="rect">
            <a:avLst/>
          </a:prstGeom>
          <a:solidFill>
            <a:srgbClr val="0F99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Aqua</a:t>
            </a:r>
          </a:p>
          <a:p>
            <a:pPr marL="171450"/>
            <a:r>
              <a:rPr lang="en-US" sz="600" dirty="0"/>
              <a:t>R 15</a:t>
            </a:r>
          </a:p>
          <a:p>
            <a:pPr marL="171450"/>
            <a:r>
              <a:rPr lang="en-US" sz="600" dirty="0"/>
              <a:t>G 153</a:t>
            </a:r>
          </a:p>
          <a:p>
            <a:pPr marL="171450"/>
            <a:r>
              <a:rPr lang="en-US" sz="600" dirty="0"/>
              <a:t>B 156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4877081" y="3711253"/>
            <a:ext cx="595070" cy="621323"/>
          </a:xfrm>
          <a:prstGeom prst="rect">
            <a:avLst/>
          </a:prstGeom>
          <a:solidFill>
            <a:srgbClr val="01D1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Bright</a:t>
            </a:r>
            <a:br>
              <a:rPr lang="en-US" sz="600" b="1" dirty="0"/>
            </a:br>
            <a:r>
              <a:rPr lang="en-US" sz="600" b="1" dirty="0"/>
              <a:t>Aqua</a:t>
            </a:r>
          </a:p>
          <a:p>
            <a:pPr marL="171450"/>
            <a:r>
              <a:rPr lang="en-US" sz="600" dirty="0"/>
              <a:t>R 1</a:t>
            </a:r>
          </a:p>
          <a:p>
            <a:pPr marL="171450"/>
            <a:r>
              <a:rPr lang="en-US" sz="600" dirty="0"/>
              <a:t>G 209</a:t>
            </a:r>
          </a:p>
          <a:p>
            <a:pPr marL="171450"/>
            <a:r>
              <a:rPr lang="en-US" sz="600" dirty="0"/>
              <a:t>B 208</a:t>
            </a:r>
          </a:p>
        </p:txBody>
      </p:sp>
      <p:sp>
        <p:nvSpPr>
          <p:cNvPr id="22" name="Rectangle 21"/>
          <p:cNvSpPr/>
          <p:nvPr/>
        </p:nvSpPr>
        <p:spPr>
          <a:xfrm>
            <a:off x="14282011" y="3089930"/>
            <a:ext cx="595070" cy="621323"/>
          </a:xfrm>
          <a:prstGeom prst="rect">
            <a:avLst/>
          </a:prstGeom>
          <a:solidFill>
            <a:srgbClr val="FF0C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Peach</a:t>
            </a:r>
          </a:p>
          <a:p>
            <a:pPr marL="171450"/>
            <a:r>
              <a:rPr lang="en-US" sz="600" dirty="0"/>
              <a:t>R 255</a:t>
            </a:r>
          </a:p>
          <a:p>
            <a:pPr marL="171450"/>
            <a:r>
              <a:rPr lang="en-US" sz="600" dirty="0"/>
              <a:t>G 126</a:t>
            </a:r>
          </a:p>
          <a:p>
            <a:pPr marL="171450"/>
            <a:r>
              <a:rPr lang="en-US" sz="600" dirty="0"/>
              <a:t>B 131</a:t>
            </a:r>
          </a:p>
        </p:txBody>
      </p:sp>
      <p:sp>
        <p:nvSpPr>
          <p:cNvPr id="23" name="Rectangle 22"/>
          <p:cNvSpPr/>
          <p:nvPr/>
        </p:nvSpPr>
        <p:spPr>
          <a:xfrm>
            <a:off x="14282011" y="3711253"/>
            <a:ext cx="595070" cy="621323"/>
          </a:xfrm>
          <a:prstGeom prst="rect">
            <a:avLst/>
          </a:prstGeom>
          <a:solidFill>
            <a:srgbClr val="CB29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Light</a:t>
            </a:r>
            <a:br>
              <a:rPr lang="en-US" sz="600" b="1" dirty="0"/>
            </a:br>
            <a:r>
              <a:rPr lang="en-US" sz="600" b="1" dirty="0"/>
              <a:t>Claret</a:t>
            </a:r>
          </a:p>
          <a:p>
            <a:pPr marL="171450"/>
            <a:r>
              <a:rPr lang="en-US" sz="600" dirty="0"/>
              <a:t>R 203</a:t>
            </a:r>
          </a:p>
          <a:p>
            <a:pPr marL="171450"/>
            <a:r>
              <a:rPr lang="en-US" sz="600" dirty="0"/>
              <a:t>G 41</a:t>
            </a:r>
          </a:p>
          <a:p>
            <a:pPr marL="171450"/>
            <a:r>
              <a:rPr lang="en-US" sz="600" dirty="0"/>
              <a:t>B 128</a:t>
            </a:r>
          </a:p>
        </p:txBody>
      </p:sp>
      <p:sp>
        <p:nvSpPr>
          <p:cNvPr id="24" name="Rectangle 23"/>
          <p:cNvSpPr/>
          <p:nvPr/>
        </p:nvSpPr>
        <p:spPr>
          <a:xfrm>
            <a:off x="14282011" y="4330085"/>
            <a:ext cx="595070" cy="621323"/>
          </a:xfrm>
          <a:prstGeom prst="rect">
            <a:avLst/>
          </a:prstGeom>
          <a:solidFill>
            <a:srgbClr val="860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Claret</a:t>
            </a:r>
          </a:p>
          <a:p>
            <a:pPr marL="171450"/>
            <a:r>
              <a:rPr lang="en-US" sz="600" dirty="0"/>
              <a:t>R 134</a:t>
            </a:r>
          </a:p>
          <a:p>
            <a:pPr marL="171450"/>
            <a:r>
              <a:rPr lang="en-US" sz="600" dirty="0"/>
              <a:t>G 8</a:t>
            </a:r>
          </a:p>
          <a:p>
            <a:pPr marL="171450"/>
            <a:r>
              <a:rPr lang="en-US" sz="600" dirty="0"/>
              <a:t>B 100</a:t>
            </a:r>
          </a:p>
        </p:txBody>
      </p:sp>
      <p:sp>
        <p:nvSpPr>
          <p:cNvPr id="25" name="Rectangle 24"/>
          <p:cNvSpPr/>
          <p:nvPr/>
        </p:nvSpPr>
        <p:spPr>
          <a:xfrm>
            <a:off x="12496801" y="1405970"/>
            <a:ext cx="570669" cy="153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r>
              <a:rPr lang="en-US" sz="1000" b="1" dirty="0">
                <a:solidFill>
                  <a:schemeClr val="tx2"/>
                </a:solidFill>
              </a:rPr>
              <a:t>Primary</a:t>
            </a:r>
          </a:p>
        </p:txBody>
      </p:sp>
      <p:sp>
        <p:nvSpPr>
          <p:cNvPr id="26" name="Rectangle 25"/>
          <p:cNvSpPr/>
          <p:nvPr/>
        </p:nvSpPr>
        <p:spPr>
          <a:xfrm>
            <a:off x="12496801" y="2285400"/>
            <a:ext cx="843180" cy="153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r>
              <a:rPr lang="en-US" sz="1000" b="1" dirty="0">
                <a:solidFill>
                  <a:schemeClr val="tx2"/>
                </a:solidFill>
              </a:rPr>
              <a:t>Infographic</a:t>
            </a:r>
          </a:p>
        </p:txBody>
      </p:sp>
      <p:sp>
        <p:nvSpPr>
          <p:cNvPr id="27" name="Rectangle 26"/>
          <p:cNvSpPr/>
          <p:nvPr/>
        </p:nvSpPr>
        <p:spPr>
          <a:xfrm>
            <a:off x="13686941" y="1405970"/>
            <a:ext cx="753411" cy="153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r>
              <a:rPr lang="en-US" sz="1000" b="1" dirty="0">
                <a:solidFill>
                  <a:schemeClr val="tx2"/>
                </a:solidFill>
              </a:rPr>
              <a:t>Secondary</a:t>
            </a:r>
          </a:p>
        </p:txBody>
      </p:sp>
      <p:sp>
        <p:nvSpPr>
          <p:cNvPr id="28" name="Rectangle 27"/>
          <p:cNvSpPr/>
          <p:nvPr/>
        </p:nvSpPr>
        <p:spPr>
          <a:xfrm>
            <a:off x="13686941" y="3711253"/>
            <a:ext cx="595070" cy="621323"/>
          </a:xfrm>
          <a:prstGeom prst="rect">
            <a:avLst/>
          </a:prstGeom>
          <a:solidFill>
            <a:srgbClr val="4701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Dark</a:t>
            </a:r>
            <a:br>
              <a:rPr lang="en-US" sz="600" b="1" dirty="0"/>
            </a:br>
            <a:r>
              <a:rPr lang="en-US" sz="600" b="1" dirty="0"/>
              <a:t>Purple</a:t>
            </a:r>
          </a:p>
          <a:p>
            <a:pPr marL="171450"/>
            <a:r>
              <a:rPr lang="en-US" sz="600" dirty="0"/>
              <a:t>R 71</a:t>
            </a:r>
          </a:p>
          <a:p>
            <a:pPr marL="171450"/>
            <a:r>
              <a:rPr lang="en-US" sz="600" dirty="0"/>
              <a:t>G 1</a:t>
            </a:r>
          </a:p>
          <a:p>
            <a:pPr marL="171450"/>
            <a:r>
              <a:rPr lang="en-US" sz="600" dirty="0"/>
              <a:t>B 167</a:t>
            </a:r>
          </a:p>
        </p:txBody>
      </p:sp>
    </p:spTree>
    <p:extLst>
      <p:ext uri="{BB962C8B-B14F-4D97-AF65-F5344CB8AC3E}">
        <p14:creationId xmlns:p14="http://schemas.microsoft.com/office/powerpoint/2010/main" val="1762778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6" r:id="rId1"/>
    <p:sldLayoutId id="2147483722" r:id="rId2"/>
    <p:sldLayoutId id="2147483672" r:id="rId3"/>
    <p:sldLayoutId id="2147483811" r:id="rId4"/>
    <p:sldLayoutId id="2147483781" r:id="rId5"/>
    <p:sldLayoutId id="2147483780" r:id="rId6"/>
    <p:sldLayoutId id="2147483734" r:id="rId7"/>
    <p:sldLayoutId id="2147483735" r:id="rId8"/>
    <p:sldLayoutId id="2147483812" r:id="rId9"/>
    <p:sldLayoutId id="2147483813" r:id="rId10"/>
    <p:sldLayoutId id="2147483814" r:id="rId11"/>
    <p:sldLayoutId id="2147483815" r:id="rId1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pt-PT" sz="2600" kern="1200">
          <a:solidFill>
            <a:schemeClr val="tx2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</p:titleStyle>
    <p:bodyStyle>
      <a:lvl1pPr marL="0" indent="0" algn="l" defTabSz="914400" rtl="0" eaLnBrk="1" latinLnBrk="0" hangingPunct="1">
        <a:lnSpc>
          <a:spcPts val="22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233363" indent="-228600" algn="l" defTabSz="914400" rtl="0" eaLnBrk="1" latinLnBrk="0" hangingPunct="1">
        <a:lnSpc>
          <a:spcPts val="2000"/>
        </a:lnSpc>
        <a:spcBef>
          <a:spcPts val="0"/>
        </a:spcBef>
        <a:spcAft>
          <a:spcPts val="600"/>
        </a:spcAft>
        <a:buClr>
          <a:schemeClr val="accent1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-223838" algn="l" defTabSz="914400" rtl="0" eaLnBrk="1" latinLnBrk="0" hangingPunct="1">
        <a:lnSpc>
          <a:spcPts val="16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690563" indent="-233363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‒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55" userDrawn="1">
          <p15:clr>
            <a:srgbClr val="F26B43"/>
          </p15:clr>
        </p15:guide>
        <p15:guide id="2" pos="7423" userDrawn="1">
          <p15:clr>
            <a:srgbClr val="F26B43"/>
          </p15:clr>
        </p15:guide>
        <p15:guide id="3" pos="257" userDrawn="1">
          <p15:clr>
            <a:srgbClr val="F26B43"/>
          </p15:clr>
        </p15:guide>
        <p15:guide id="4" orient="horz" pos="4065" userDrawn="1">
          <p15:clr>
            <a:srgbClr val="F26B43"/>
          </p15:clr>
        </p15:guide>
        <p15:guide id="5" orient="horz" pos="799" userDrawn="1">
          <p15:clr>
            <a:srgbClr val="F26B43"/>
          </p15:clr>
        </p15:guide>
        <p15:guide id="6" orient="horz" pos="890" userDrawn="1">
          <p15:clr>
            <a:srgbClr val="F26B43"/>
          </p15:clr>
        </p15:guide>
        <p15:guide id="7" pos="3840" userDrawn="1">
          <p15:clr>
            <a:srgbClr val="F26B43"/>
          </p15:clr>
        </p15:guide>
        <p15:guide id="8" pos="3749" userDrawn="1">
          <p15:clr>
            <a:srgbClr val="F26B43"/>
          </p15:clr>
        </p15:guide>
        <p15:guide id="9" pos="3931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raphic 4">
            <a:extLst>
              <a:ext uri="{FF2B5EF4-FFF2-40B4-BE49-F238E27FC236}">
                <a16:creationId xmlns="" xmlns:a16="http://schemas.microsoft.com/office/drawing/2014/main" id="{25EEA1D4-3AF7-42D7-AE97-AE404AECFAE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81836" t="-4713" b="16530"/>
          <a:stretch/>
        </p:blipFill>
        <p:spPr>
          <a:xfrm>
            <a:off x="11547793" y="188640"/>
            <a:ext cx="424356" cy="459624"/>
          </a:xfrm>
          <a:prstGeom prst="rect">
            <a:avLst/>
          </a:prstGeom>
        </p:spPr>
      </p:pic>
      <p:sp>
        <p:nvSpPr>
          <p:cNvPr id="14" name="Title Placeholder 1">
            <a:extLst>
              <a:ext uri="{FF2B5EF4-FFF2-40B4-BE49-F238E27FC236}">
                <a16:creationId xmlns="" xmlns:a16="http://schemas.microsoft.com/office/drawing/2014/main" id="{F2EB016D-CF9A-4584-982E-40465F701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404813"/>
            <a:ext cx="11016604" cy="863601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lvl="0">
              <a:lnSpc>
                <a:spcPts val="3000"/>
              </a:lnSpc>
            </a:pPr>
            <a:r>
              <a:rPr lang="en-US" dirty="0"/>
              <a:t>Click to edit Master title style</a:t>
            </a:r>
            <a:endParaRPr lang="pt-PT" dirty="0"/>
          </a:p>
        </p:txBody>
      </p:sp>
      <p:sp>
        <p:nvSpPr>
          <p:cNvPr id="15" name="Text Placeholder 2">
            <a:extLst>
              <a:ext uri="{FF2B5EF4-FFF2-40B4-BE49-F238E27FC236}">
                <a16:creationId xmlns="" xmlns:a16="http://schemas.microsoft.com/office/drawing/2014/main" id="{AF310831-D03E-404B-934F-73B268225B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3067" y="1412875"/>
            <a:ext cx="11370945" cy="504031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Rectangle 5"/>
          <p:cNvSpPr/>
          <p:nvPr/>
        </p:nvSpPr>
        <p:spPr>
          <a:xfrm>
            <a:off x="12496801" y="1590548"/>
            <a:ext cx="595070" cy="6213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Capgemini Blue</a:t>
            </a:r>
          </a:p>
          <a:p>
            <a:pPr marL="171450"/>
            <a:r>
              <a:rPr lang="en-US" sz="600" dirty="0"/>
              <a:t>R 0</a:t>
            </a:r>
          </a:p>
          <a:p>
            <a:pPr marL="171450"/>
            <a:r>
              <a:rPr lang="en-US" sz="600" dirty="0"/>
              <a:t>G 112</a:t>
            </a:r>
          </a:p>
          <a:p>
            <a:pPr marL="171450"/>
            <a:r>
              <a:rPr lang="en-US" sz="600" dirty="0"/>
              <a:t>B 173</a:t>
            </a:r>
          </a:p>
        </p:txBody>
      </p:sp>
      <p:sp>
        <p:nvSpPr>
          <p:cNvPr id="7" name="Rectangle 6"/>
          <p:cNvSpPr/>
          <p:nvPr/>
        </p:nvSpPr>
        <p:spPr>
          <a:xfrm>
            <a:off x="13091871" y="1590548"/>
            <a:ext cx="595070" cy="62132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Vibrant</a:t>
            </a:r>
            <a:br>
              <a:rPr lang="en-US" sz="600" b="1" dirty="0"/>
            </a:br>
            <a:r>
              <a:rPr lang="en-US" sz="600" b="1" dirty="0"/>
              <a:t>Blue</a:t>
            </a:r>
          </a:p>
          <a:p>
            <a:pPr marL="171450"/>
            <a:r>
              <a:rPr lang="en-US" sz="600" dirty="0"/>
              <a:t>R 18</a:t>
            </a:r>
          </a:p>
          <a:p>
            <a:pPr marL="171450"/>
            <a:r>
              <a:rPr lang="en-US" sz="600" dirty="0"/>
              <a:t>G 171</a:t>
            </a:r>
          </a:p>
          <a:p>
            <a:pPr marL="171450"/>
            <a:r>
              <a:rPr lang="en-US" sz="600" dirty="0"/>
              <a:t>B 219</a:t>
            </a:r>
          </a:p>
        </p:txBody>
      </p:sp>
      <p:sp>
        <p:nvSpPr>
          <p:cNvPr id="8" name="Rectangle 7"/>
          <p:cNvSpPr/>
          <p:nvPr/>
        </p:nvSpPr>
        <p:spPr>
          <a:xfrm>
            <a:off x="13686941" y="1590548"/>
            <a:ext cx="595070" cy="6213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Deep</a:t>
            </a:r>
            <a:br>
              <a:rPr lang="en-US" sz="600" b="1" dirty="0"/>
            </a:br>
            <a:r>
              <a:rPr lang="en-US" sz="600" b="1" dirty="0"/>
              <a:t>Purple</a:t>
            </a:r>
          </a:p>
          <a:p>
            <a:pPr marL="171450"/>
            <a:r>
              <a:rPr lang="en-US" sz="600" dirty="0"/>
              <a:t>R 43</a:t>
            </a:r>
          </a:p>
          <a:p>
            <a:pPr marL="171450"/>
            <a:r>
              <a:rPr lang="en-US" sz="600" dirty="0"/>
              <a:t>G 10</a:t>
            </a:r>
          </a:p>
          <a:p>
            <a:pPr marL="171450"/>
            <a:r>
              <a:rPr lang="en-US" sz="600" dirty="0"/>
              <a:t>B 61</a:t>
            </a:r>
          </a:p>
        </p:txBody>
      </p:sp>
      <p:sp>
        <p:nvSpPr>
          <p:cNvPr id="9" name="Rectangle 8"/>
          <p:cNvSpPr/>
          <p:nvPr/>
        </p:nvSpPr>
        <p:spPr>
          <a:xfrm>
            <a:off x="14282011" y="1590548"/>
            <a:ext cx="595070" cy="6213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Tech</a:t>
            </a:r>
            <a:br>
              <a:rPr lang="en-US" sz="600" b="1" dirty="0"/>
            </a:br>
            <a:r>
              <a:rPr lang="en-US" sz="600" b="1" dirty="0"/>
              <a:t>Red</a:t>
            </a:r>
          </a:p>
          <a:p>
            <a:pPr marL="171450"/>
            <a:r>
              <a:rPr lang="en-US" sz="600" dirty="0"/>
              <a:t>R 255</a:t>
            </a:r>
          </a:p>
          <a:p>
            <a:pPr marL="171450"/>
            <a:r>
              <a:rPr lang="en-US" sz="600" dirty="0"/>
              <a:t>G 48</a:t>
            </a:r>
          </a:p>
          <a:p>
            <a:pPr marL="171450"/>
            <a:r>
              <a:rPr lang="en-US" sz="600" dirty="0"/>
              <a:t>B 76</a:t>
            </a:r>
          </a:p>
        </p:txBody>
      </p:sp>
      <p:sp>
        <p:nvSpPr>
          <p:cNvPr id="10" name="Rectangle 9"/>
          <p:cNvSpPr/>
          <p:nvPr/>
        </p:nvSpPr>
        <p:spPr>
          <a:xfrm>
            <a:off x="14877081" y="1590548"/>
            <a:ext cx="595070" cy="62132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Zest</a:t>
            </a:r>
            <a:br>
              <a:rPr lang="en-US" sz="600" b="1" dirty="0"/>
            </a:br>
            <a:r>
              <a:rPr lang="en-US" sz="600" b="1" dirty="0"/>
              <a:t>Green</a:t>
            </a:r>
          </a:p>
          <a:p>
            <a:pPr marL="171450"/>
            <a:r>
              <a:rPr lang="en-US" sz="600" dirty="0"/>
              <a:t>R 149</a:t>
            </a:r>
          </a:p>
          <a:p>
            <a:pPr marL="171450"/>
            <a:r>
              <a:rPr lang="en-US" sz="600" dirty="0"/>
              <a:t>G 230</a:t>
            </a:r>
          </a:p>
          <a:p>
            <a:pPr marL="171450"/>
            <a:r>
              <a:rPr lang="en-US" sz="600" dirty="0"/>
              <a:t>B 22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2496801" y="2468607"/>
            <a:ext cx="595070" cy="621323"/>
          </a:xfrm>
          <a:prstGeom prst="rect">
            <a:avLst/>
          </a:prstGeom>
          <a:solidFill>
            <a:srgbClr val="80B8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marL="58738">
              <a:spcAft>
                <a:spcPts val="400"/>
              </a:spcAft>
            </a:pPr>
            <a:r>
              <a:rPr lang="en-US" sz="600" b="1" dirty="0"/>
              <a:t>Capgemini Blue</a:t>
            </a:r>
            <a:r>
              <a:rPr lang="en-US" sz="600" dirty="0"/>
              <a:t> (-50%)</a:t>
            </a:r>
          </a:p>
          <a:p>
            <a:pPr marL="171450"/>
            <a:r>
              <a:rPr lang="en-US" sz="600" dirty="0"/>
              <a:t>R 128</a:t>
            </a:r>
          </a:p>
          <a:p>
            <a:pPr marL="171450"/>
            <a:r>
              <a:rPr lang="en-US" sz="600" dirty="0"/>
              <a:t>G 184</a:t>
            </a:r>
          </a:p>
          <a:p>
            <a:pPr marL="171450"/>
            <a:r>
              <a:rPr lang="en-US" sz="600" dirty="0"/>
              <a:t>B 214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3091871" y="2468607"/>
            <a:ext cx="595070" cy="621323"/>
          </a:xfrm>
          <a:prstGeom prst="rect">
            <a:avLst/>
          </a:prstGeom>
          <a:solidFill>
            <a:srgbClr val="88D5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marL="58738">
              <a:spcAft>
                <a:spcPts val="400"/>
              </a:spcAft>
            </a:pPr>
            <a:r>
              <a:rPr lang="en-US" sz="600" b="1" dirty="0"/>
              <a:t>Vibrant</a:t>
            </a:r>
            <a:br>
              <a:rPr lang="en-US" sz="600" b="1" dirty="0"/>
            </a:br>
            <a:r>
              <a:rPr lang="en-US" sz="600" b="1" dirty="0"/>
              <a:t>Blue</a:t>
            </a:r>
            <a:r>
              <a:rPr lang="en-US" sz="600" dirty="0"/>
              <a:t> (-50%)</a:t>
            </a:r>
          </a:p>
          <a:p>
            <a:pPr marL="171450"/>
            <a:r>
              <a:rPr lang="en-US" sz="600" dirty="0"/>
              <a:t>R 136</a:t>
            </a:r>
          </a:p>
          <a:p>
            <a:pPr marL="171450"/>
            <a:r>
              <a:rPr lang="en-US" sz="600" dirty="0"/>
              <a:t>G 213</a:t>
            </a:r>
          </a:p>
          <a:p>
            <a:pPr marL="171450"/>
            <a:r>
              <a:rPr lang="en-US" sz="600" dirty="0"/>
              <a:t>B 237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3686941" y="2468607"/>
            <a:ext cx="595070" cy="621323"/>
          </a:xfrm>
          <a:prstGeom prst="rect">
            <a:avLst/>
          </a:prstGeom>
          <a:solidFill>
            <a:srgbClr val="6D64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Bright</a:t>
            </a:r>
            <a:br>
              <a:rPr lang="en-US" sz="600" b="1" dirty="0"/>
            </a:br>
            <a:r>
              <a:rPr lang="en-US" sz="600" b="1" dirty="0"/>
              <a:t>Purple</a:t>
            </a:r>
          </a:p>
          <a:p>
            <a:pPr marL="171450"/>
            <a:r>
              <a:rPr lang="en-US" sz="600" dirty="0"/>
              <a:t>R 109</a:t>
            </a:r>
          </a:p>
          <a:p>
            <a:pPr marL="171450"/>
            <a:r>
              <a:rPr lang="en-US" sz="600" dirty="0"/>
              <a:t>G 100</a:t>
            </a:r>
          </a:p>
          <a:p>
            <a:pPr marL="171450"/>
            <a:r>
              <a:rPr lang="en-US" sz="600" dirty="0"/>
              <a:t>B 204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4282011" y="2468607"/>
            <a:ext cx="595070" cy="621323"/>
          </a:xfrm>
          <a:prstGeom prst="rect">
            <a:avLst/>
          </a:prstGeom>
          <a:solidFill>
            <a:srgbClr val="FF63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Orange</a:t>
            </a:r>
          </a:p>
          <a:p>
            <a:pPr marL="171450"/>
            <a:r>
              <a:rPr lang="en-US" sz="600" dirty="0"/>
              <a:t>R 255</a:t>
            </a:r>
          </a:p>
          <a:p>
            <a:pPr marL="171450"/>
            <a:r>
              <a:rPr lang="en-US" sz="600" dirty="0"/>
              <a:t>G 99</a:t>
            </a:r>
          </a:p>
          <a:p>
            <a:pPr marL="171450"/>
            <a:r>
              <a:rPr lang="en-US" sz="600" dirty="0"/>
              <a:t>B 39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4877081" y="2468607"/>
            <a:ext cx="595070" cy="621323"/>
          </a:xfrm>
          <a:prstGeom prst="rect">
            <a:avLst/>
          </a:prstGeom>
          <a:solidFill>
            <a:srgbClr val="C8FF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Bright</a:t>
            </a:r>
            <a:br>
              <a:rPr lang="en-US" sz="600" b="1" dirty="0"/>
            </a:br>
            <a:r>
              <a:rPr lang="en-US" sz="600" b="1" dirty="0"/>
              <a:t>Green</a:t>
            </a:r>
          </a:p>
          <a:p>
            <a:pPr marL="171450"/>
            <a:r>
              <a:rPr lang="en-US" sz="600" dirty="0"/>
              <a:t>R 200</a:t>
            </a:r>
          </a:p>
          <a:p>
            <a:pPr marL="171450"/>
            <a:r>
              <a:rPr lang="en-US" sz="600" dirty="0"/>
              <a:t>G 255</a:t>
            </a:r>
          </a:p>
          <a:p>
            <a:pPr marL="171450"/>
            <a:r>
              <a:rPr lang="en-US" sz="600" dirty="0"/>
              <a:t>B 22</a:t>
            </a:r>
          </a:p>
        </p:txBody>
      </p:sp>
      <p:sp>
        <p:nvSpPr>
          <p:cNvPr id="20" name="Rectangle 19"/>
          <p:cNvSpPr/>
          <p:nvPr/>
        </p:nvSpPr>
        <p:spPr>
          <a:xfrm>
            <a:off x="13686941" y="3089930"/>
            <a:ext cx="595070" cy="621323"/>
          </a:xfrm>
          <a:prstGeom prst="rect">
            <a:avLst/>
          </a:prstGeom>
          <a:solidFill>
            <a:srgbClr val="7E39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Purple</a:t>
            </a:r>
          </a:p>
          <a:p>
            <a:pPr marL="171450"/>
            <a:r>
              <a:rPr lang="en-US" sz="600" dirty="0"/>
              <a:t>R 126</a:t>
            </a:r>
          </a:p>
          <a:p>
            <a:pPr marL="171450"/>
            <a:r>
              <a:rPr lang="en-US" sz="600" dirty="0"/>
              <a:t>G 57</a:t>
            </a:r>
          </a:p>
          <a:p>
            <a:pPr marL="171450"/>
            <a:r>
              <a:rPr lang="en-US" sz="600" dirty="0"/>
              <a:t>B 186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4877081" y="3089930"/>
            <a:ext cx="595070" cy="621323"/>
          </a:xfrm>
          <a:prstGeom prst="rect">
            <a:avLst/>
          </a:prstGeom>
          <a:solidFill>
            <a:srgbClr val="00C3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Green</a:t>
            </a:r>
          </a:p>
          <a:p>
            <a:pPr marL="171450"/>
            <a:r>
              <a:rPr lang="en-US" sz="600" dirty="0"/>
              <a:t>R 0</a:t>
            </a:r>
          </a:p>
          <a:p>
            <a:pPr marL="171450"/>
            <a:r>
              <a:rPr lang="en-US" sz="600" dirty="0"/>
              <a:t>G 195</a:t>
            </a:r>
          </a:p>
          <a:p>
            <a:pPr marL="171450"/>
            <a:r>
              <a:rPr lang="en-US" sz="600" dirty="0"/>
              <a:t>B 123</a:t>
            </a:r>
          </a:p>
        </p:txBody>
      </p:sp>
      <p:sp>
        <p:nvSpPr>
          <p:cNvPr id="22" name="Rectangle 21"/>
          <p:cNvSpPr/>
          <p:nvPr/>
        </p:nvSpPr>
        <p:spPr>
          <a:xfrm>
            <a:off x="14877081" y="4948917"/>
            <a:ext cx="595070" cy="621323"/>
          </a:xfrm>
          <a:prstGeom prst="rect">
            <a:avLst/>
          </a:prstGeom>
          <a:solidFill>
            <a:srgbClr val="1563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Dark</a:t>
            </a:r>
            <a:br>
              <a:rPr lang="en-US" sz="600" b="1" dirty="0"/>
            </a:br>
            <a:r>
              <a:rPr lang="en-US" sz="600" b="1" dirty="0"/>
              <a:t>Green</a:t>
            </a:r>
          </a:p>
          <a:p>
            <a:pPr marL="171450"/>
            <a:r>
              <a:rPr lang="en-US" sz="600" dirty="0"/>
              <a:t>R 21</a:t>
            </a:r>
          </a:p>
          <a:p>
            <a:pPr marL="171450"/>
            <a:r>
              <a:rPr lang="en-US" sz="600" dirty="0"/>
              <a:t>G 99</a:t>
            </a:r>
          </a:p>
          <a:p>
            <a:pPr marL="171450"/>
            <a:r>
              <a:rPr lang="en-US" sz="600" dirty="0"/>
              <a:t>B 107</a:t>
            </a:r>
          </a:p>
        </p:txBody>
      </p:sp>
      <p:sp>
        <p:nvSpPr>
          <p:cNvPr id="23" name="Rectangle 22"/>
          <p:cNvSpPr/>
          <p:nvPr/>
        </p:nvSpPr>
        <p:spPr>
          <a:xfrm>
            <a:off x="14877081" y="4330085"/>
            <a:ext cx="595070" cy="621323"/>
          </a:xfrm>
          <a:prstGeom prst="rect">
            <a:avLst/>
          </a:prstGeom>
          <a:solidFill>
            <a:srgbClr val="0F99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Aqua</a:t>
            </a:r>
          </a:p>
          <a:p>
            <a:pPr marL="171450"/>
            <a:r>
              <a:rPr lang="en-US" sz="600" dirty="0"/>
              <a:t>R 15</a:t>
            </a:r>
          </a:p>
          <a:p>
            <a:pPr marL="171450"/>
            <a:r>
              <a:rPr lang="en-US" sz="600" dirty="0"/>
              <a:t>G 153</a:t>
            </a:r>
          </a:p>
          <a:p>
            <a:pPr marL="171450"/>
            <a:r>
              <a:rPr lang="en-US" sz="600" dirty="0"/>
              <a:t>B 156</a:t>
            </a:r>
          </a:p>
        </p:txBody>
      </p:sp>
      <p:sp>
        <p:nvSpPr>
          <p:cNvPr id="24" name="Rectangle 23"/>
          <p:cNvSpPr/>
          <p:nvPr/>
        </p:nvSpPr>
        <p:spPr>
          <a:xfrm>
            <a:off x="14877081" y="3711253"/>
            <a:ext cx="595070" cy="621323"/>
          </a:xfrm>
          <a:prstGeom prst="rect">
            <a:avLst/>
          </a:prstGeom>
          <a:solidFill>
            <a:srgbClr val="01D1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Bright</a:t>
            </a:r>
            <a:br>
              <a:rPr lang="en-US" sz="600" b="1" dirty="0"/>
            </a:br>
            <a:r>
              <a:rPr lang="en-US" sz="600" b="1" dirty="0"/>
              <a:t>Aqua</a:t>
            </a:r>
          </a:p>
          <a:p>
            <a:pPr marL="171450"/>
            <a:r>
              <a:rPr lang="en-US" sz="600" dirty="0"/>
              <a:t>R 1</a:t>
            </a:r>
          </a:p>
          <a:p>
            <a:pPr marL="171450"/>
            <a:r>
              <a:rPr lang="en-US" sz="600" dirty="0"/>
              <a:t>G 209</a:t>
            </a:r>
          </a:p>
          <a:p>
            <a:pPr marL="171450"/>
            <a:r>
              <a:rPr lang="en-US" sz="600" dirty="0"/>
              <a:t>B 208</a:t>
            </a:r>
          </a:p>
        </p:txBody>
      </p:sp>
      <p:sp>
        <p:nvSpPr>
          <p:cNvPr id="25" name="Rectangle 24"/>
          <p:cNvSpPr/>
          <p:nvPr/>
        </p:nvSpPr>
        <p:spPr>
          <a:xfrm>
            <a:off x="14282011" y="3089930"/>
            <a:ext cx="595070" cy="621323"/>
          </a:xfrm>
          <a:prstGeom prst="rect">
            <a:avLst/>
          </a:prstGeom>
          <a:solidFill>
            <a:srgbClr val="FF0C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Peach</a:t>
            </a:r>
          </a:p>
          <a:p>
            <a:pPr marL="171450"/>
            <a:r>
              <a:rPr lang="en-US" sz="600" dirty="0"/>
              <a:t>R 255</a:t>
            </a:r>
          </a:p>
          <a:p>
            <a:pPr marL="171450"/>
            <a:r>
              <a:rPr lang="en-US" sz="600" dirty="0"/>
              <a:t>G 126</a:t>
            </a:r>
          </a:p>
          <a:p>
            <a:pPr marL="171450"/>
            <a:r>
              <a:rPr lang="en-US" sz="600" dirty="0"/>
              <a:t>B 131</a:t>
            </a:r>
          </a:p>
        </p:txBody>
      </p:sp>
      <p:sp>
        <p:nvSpPr>
          <p:cNvPr id="26" name="Rectangle 25"/>
          <p:cNvSpPr/>
          <p:nvPr/>
        </p:nvSpPr>
        <p:spPr>
          <a:xfrm>
            <a:off x="14282011" y="3711253"/>
            <a:ext cx="595070" cy="621323"/>
          </a:xfrm>
          <a:prstGeom prst="rect">
            <a:avLst/>
          </a:prstGeom>
          <a:solidFill>
            <a:srgbClr val="CB29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Light</a:t>
            </a:r>
            <a:br>
              <a:rPr lang="en-US" sz="600" b="1" dirty="0"/>
            </a:br>
            <a:r>
              <a:rPr lang="en-US" sz="600" b="1" dirty="0"/>
              <a:t>Claret</a:t>
            </a:r>
          </a:p>
          <a:p>
            <a:pPr marL="171450"/>
            <a:r>
              <a:rPr lang="en-US" sz="600" dirty="0"/>
              <a:t>R 203</a:t>
            </a:r>
          </a:p>
          <a:p>
            <a:pPr marL="171450"/>
            <a:r>
              <a:rPr lang="en-US" sz="600" dirty="0"/>
              <a:t>G 41</a:t>
            </a:r>
          </a:p>
          <a:p>
            <a:pPr marL="171450"/>
            <a:r>
              <a:rPr lang="en-US" sz="600" dirty="0"/>
              <a:t>B 128</a:t>
            </a:r>
          </a:p>
        </p:txBody>
      </p:sp>
      <p:sp>
        <p:nvSpPr>
          <p:cNvPr id="27" name="Rectangle 26"/>
          <p:cNvSpPr/>
          <p:nvPr/>
        </p:nvSpPr>
        <p:spPr>
          <a:xfrm>
            <a:off x="14282011" y="4330085"/>
            <a:ext cx="595070" cy="621323"/>
          </a:xfrm>
          <a:prstGeom prst="rect">
            <a:avLst/>
          </a:prstGeom>
          <a:solidFill>
            <a:srgbClr val="860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Claret</a:t>
            </a:r>
          </a:p>
          <a:p>
            <a:pPr marL="171450"/>
            <a:r>
              <a:rPr lang="en-US" sz="600" dirty="0"/>
              <a:t>R 134</a:t>
            </a:r>
          </a:p>
          <a:p>
            <a:pPr marL="171450"/>
            <a:r>
              <a:rPr lang="en-US" sz="600" dirty="0"/>
              <a:t>G 8</a:t>
            </a:r>
          </a:p>
          <a:p>
            <a:pPr marL="171450"/>
            <a:r>
              <a:rPr lang="en-US" sz="600" dirty="0"/>
              <a:t>B 100</a:t>
            </a:r>
          </a:p>
        </p:txBody>
      </p:sp>
      <p:sp>
        <p:nvSpPr>
          <p:cNvPr id="28" name="Rectangle 27"/>
          <p:cNvSpPr/>
          <p:nvPr/>
        </p:nvSpPr>
        <p:spPr>
          <a:xfrm>
            <a:off x="12496801" y="1405970"/>
            <a:ext cx="570669" cy="153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r>
              <a:rPr lang="en-US" sz="1000" b="1" dirty="0">
                <a:solidFill>
                  <a:schemeClr val="tx2"/>
                </a:solidFill>
              </a:rPr>
              <a:t>Primary</a:t>
            </a:r>
          </a:p>
        </p:txBody>
      </p:sp>
      <p:sp>
        <p:nvSpPr>
          <p:cNvPr id="29" name="Rectangle 28"/>
          <p:cNvSpPr/>
          <p:nvPr/>
        </p:nvSpPr>
        <p:spPr>
          <a:xfrm>
            <a:off x="12496801" y="2285400"/>
            <a:ext cx="843180" cy="153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r>
              <a:rPr lang="en-US" sz="1000" b="1" dirty="0">
                <a:solidFill>
                  <a:schemeClr val="tx2"/>
                </a:solidFill>
              </a:rPr>
              <a:t>Infographic</a:t>
            </a:r>
          </a:p>
        </p:txBody>
      </p:sp>
      <p:sp>
        <p:nvSpPr>
          <p:cNvPr id="30" name="Rectangle 29"/>
          <p:cNvSpPr/>
          <p:nvPr/>
        </p:nvSpPr>
        <p:spPr>
          <a:xfrm>
            <a:off x="13686941" y="1405970"/>
            <a:ext cx="753411" cy="153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r>
              <a:rPr lang="en-US" sz="1000" b="1" dirty="0">
                <a:solidFill>
                  <a:schemeClr val="tx2"/>
                </a:solidFill>
              </a:rPr>
              <a:t>Secondary</a:t>
            </a:r>
          </a:p>
        </p:txBody>
      </p:sp>
      <p:sp>
        <p:nvSpPr>
          <p:cNvPr id="31" name="Rectangle 30"/>
          <p:cNvSpPr/>
          <p:nvPr/>
        </p:nvSpPr>
        <p:spPr>
          <a:xfrm>
            <a:off x="13686941" y="3711253"/>
            <a:ext cx="595070" cy="621323"/>
          </a:xfrm>
          <a:prstGeom prst="rect">
            <a:avLst/>
          </a:prstGeom>
          <a:solidFill>
            <a:srgbClr val="4701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Dark</a:t>
            </a:r>
            <a:br>
              <a:rPr lang="en-US" sz="600" b="1" dirty="0"/>
            </a:br>
            <a:r>
              <a:rPr lang="en-US" sz="600" b="1" dirty="0"/>
              <a:t>Purple</a:t>
            </a:r>
          </a:p>
          <a:p>
            <a:pPr marL="171450"/>
            <a:r>
              <a:rPr lang="en-US" sz="600" dirty="0"/>
              <a:t>R 71</a:t>
            </a:r>
          </a:p>
          <a:p>
            <a:pPr marL="171450"/>
            <a:r>
              <a:rPr lang="en-US" sz="600" dirty="0"/>
              <a:t>G 1</a:t>
            </a:r>
          </a:p>
          <a:p>
            <a:pPr marL="171450"/>
            <a:r>
              <a:rPr lang="en-US" sz="600" dirty="0"/>
              <a:t>B 167</a:t>
            </a:r>
          </a:p>
        </p:txBody>
      </p:sp>
    </p:spTree>
    <p:extLst>
      <p:ext uri="{BB962C8B-B14F-4D97-AF65-F5344CB8AC3E}">
        <p14:creationId xmlns:p14="http://schemas.microsoft.com/office/powerpoint/2010/main" val="321207809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6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ts val="22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231775" indent="-228600" algn="l" defTabSz="914400" rtl="0" eaLnBrk="1" latinLnBrk="0" hangingPunct="1">
        <a:lnSpc>
          <a:spcPts val="1800"/>
        </a:lnSpc>
        <a:spcBef>
          <a:spcPts val="0"/>
        </a:spcBef>
        <a:spcAft>
          <a:spcPts val="600"/>
        </a:spcAft>
        <a:buClr>
          <a:schemeClr val="accent1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463550" indent="-231775" algn="l" defTabSz="914400" rtl="0" eaLnBrk="1" latinLnBrk="0" hangingPunct="1">
        <a:lnSpc>
          <a:spcPts val="16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682625" indent="-219075" algn="l" defTabSz="914400" rtl="0" eaLnBrk="1" latinLnBrk="0" hangingPunct="1">
        <a:lnSpc>
          <a:spcPts val="14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‒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55" userDrawn="1">
          <p15:clr>
            <a:srgbClr val="F26B43"/>
          </p15:clr>
        </p15:guide>
        <p15:guide id="2" pos="257" userDrawn="1">
          <p15:clr>
            <a:srgbClr val="F26B43"/>
          </p15:clr>
        </p15:guide>
        <p15:guide id="3" pos="7423" userDrawn="1">
          <p15:clr>
            <a:srgbClr val="F26B43"/>
          </p15:clr>
        </p15:guide>
        <p15:guide id="4" orient="horz" pos="4065" userDrawn="1">
          <p15:clr>
            <a:srgbClr val="F26B43"/>
          </p15:clr>
        </p15:guide>
        <p15:guide id="5" orient="horz" pos="799" userDrawn="1">
          <p15:clr>
            <a:srgbClr val="F26B43"/>
          </p15:clr>
        </p15:guide>
        <p15:guide id="6" orient="horz" pos="890" userDrawn="1">
          <p15:clr>
            <a:srgbClr val="F26B43"/>
          </p15:clr>
        </p15:guide>
        <p15:guide id="7" pos="3840" userDrawn="1">
          <p15:clr>
            <a:srgbClr val="F26B43"/>
          </p15:clr>
        </p15:guide>
        <p15:guide id="8" pos="3749" userDrawn="1">
          <p15:clr>
            <a:srgbClr val="F26B43"/>
          </p15:clr>
        </p15:guide>
        <p15:guide id="9" pos="393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0.jpg"/><Relationship Id="rId4" Type="http://schemas.openxmlformats.org/officeDocument/2006/relationships/image" Target="../media/image19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jpg"/><Relationship Id="rId4" Type="http://schemas.openxmlformats.org/officeDocument/2006/relationships/image" Target="../media/image23.jp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fif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jpg"/><Relationship Id="rId4" Type="http://schemas.openxmlformats.org/officeDocument/2006/relationships/image" Target="../media/image32.jfi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gif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fif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1.png"/><Relationship Id="rId5" Type="http://schemas.openxmlformats.org/officeDocument/2006/relationships/image" Target="../media/image50.gif"/><Relationship Id="rId4" Type="http://schemas.openxmlformats.org/officeDocument/2006/relationships/image" Target="../media/image49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13" Type="http://schemas.openxmlformats.org/officeDocument/2006/relationships/diagramLayout" Target="../diagrams/layout3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12" Type="http://schemas.openxmlformats.org/officeDocument/2006/relationships/diagramData" Target="../diagrams/data3.xml"/><Relationship Id="rId2" Type="http://schemas.openxmlformats.org/officeDocument/2006/relationships/diagramData" Target="../diagrams/data1.xml"/><Relationship Id="rId16" Type="http://schemas.microsoft.com/office/2007/relationships/diagramDrawing" Target="../diagrams/drawing3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5" Type="http://schemas.openxmlformats.org/officeDocument/2006/relationships/diagramColors" Target="../diagrams/colors3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Relationship Id="rId14" Type="http://schemas.openxmlformats.org/officeDocument/2006/relationships/diagramQuickStyle" Target="../diagrams/quickStyle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gif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3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7" Type="http://schemas.openxmlformats.org/officeDocument/2006/relationships/image" Target="../media/image72.jpe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1.png"/><Relationship Id="rId5" Type="http://schemas.openxmlformats.org/officeDocument/2006/relationships/image" Target="../media/image70.jpeg"/><Relationship Id="rId4" Type="http://schemas.openxmlformats.org/officeDocument/2006/relationships/image" Target="../media/image69.jpe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i0.wp.com/www.softwaretestingmaterial.com/wp-content/uploads/2016/06/one-tier-software-architecture.png?ssl=1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1.jp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88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1271464" y="3501008"/>
            <a:ext cx="3708401" cy="1203520"/>
          </a:xfrm>
        </p:spPr>
        <p:txBody>
          <a:bodyPr/>
          <a:lstStyle/>
          <a:p>
            <a:r>
              <a:rPr lang="en-US" sz="6000" dirty="0">
                <a:latin typeface="Algerian" panose="04020705040A02060702" pitchFamily="82" charset="0"/>
                <a:cs typeface="Calibri" panose="020F0502020204030204" pitchFamily="34" charset="0"/>
              </a:rPr>
              <a:t>TEAM 5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925748" y="3025695"/>
            <a:ext cx="3706755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latin typeface="Baskerville Old Face" panose="02020602080505020303" pitchFamily="18" charset="0"/>
                <a:cs typeface="Calibri" panose="020F0502020204030204" pitchFamily="34" charset="0"/>
              </a:rPr>
              <a:t>LAVEENA R                           </a:t>
            </a:r>
            <a:endParaRPr lang="en-US" sz="3600" b="1" dirty="0" smtClean="0">
              <a:latin typeface="Baskerville Old Face" panose="02020602080505020303" pitchFamily="18" charset="0"/>
              <a:cs typeface="Calibri" panose="020F0502020204030204" pitchFamily="34" charset="0"/>
            </a:endParaRPr>
          </a:p>
          <a:p>
            <a:r>
              <a:rPr lang="en-US" sz="3600" b="1" dirty="0" smtClean="0">
                <a:latin typeface="Baskerville Old Face" panose="02020602080505020303" pitchFamily="18" charset="0"/>
                <a:cs typeface="Calibri" panose="020F0502020204030204" pitchFamily="34" charset="0"/>
              </a:rPr>
              <a:t>RUSHABH C                          </a:t>
            </a:r>
          </a:p>
          <a:p>
            <a:r>
              <a:rPr lang="en-US" sz="3600" b="1" dirty="0" smtClean="0">
                <a:latin typeface="Baskerville Old Face" panose="02020602080505020303" pitchFamily="18" charset="0"/>
                <a:cs typeface="Calibri" panose="020F0502020204030204" pitchFamily="34" charset="0"/>
              </a:rPr>
              <a:t>PREM </a:t>
            </a:r>
            <a:r>
              <a:rPr lang="en-US" sz="3600" b="1" dirty="0">
                <a:latin typeface="Baskerville Old Face" panose="02020602080505020303" pitchFamily="18" charset="0"/>
                <a:cs typeface="Calibri" panose="020F0502020204030204" pitchFamily="34" charset="0"/>
              </a:rPr>
              <a:t>R                                 </a:t>
            </a:r>
            <a:endParaRPr lang="en-US" sz="3600" b="1" dirty="0" smtClean="0">
              <a:latin typeface="Baskerville Old Face" panose="02020602080505020303" pitchFamily="18" charset="0"/>
              <a:cs typeface="Calibri" panose="020F0502020204030204" pitchFamily="34" charset="0"/>
            </a:endParaRPr>
          </a:p>
          <a:p>
            <a:r>
              <a:rPr lang="en-US" sz="3600" b="1" dirty="0" smtClean="0">
                <a:latin typeface="Baskerville Old Face" panose="02020602080505020303" pitchFamily="18" charset="0"/>
                <a:cs typeface="Calibri" panose="020F0502020204030204" pitchFamily="34" charset="0"/>
              </a:rPr>
              <a:t>SANDEEP </a:t>
            </a:r>
            <a:r>
              <a:rPr lang="en-US" sz="3600" b="1" dirty="0">
                <a:latin typeface="Baskerville Old Face" panose="02020602080505020303" pitchFamily="18" charset="0"/>
                <a:cs typeface="Calibri" panose="020F0502020204030204" pitchFamily="34" charset="0"/>
              </a:rPr>
              <a:t>D                           </a:t>
            </a:r>
            <a:endParaRPr lang="en-US" sz="3600" b="1" dirty="0" smtClean="0">
              <a:latin typeface="Baskerville Old Face" panose="02020602080505020303" pitchFamily="18" charset="0"/>
              <a:cs typeface="Calibri" panose="020F0502020204030204" pitchFamily="34" charset="0"/>
            </a:endParaRPr>
          </a:p>
          <a:p>
            <a:r>
              <a:rPr lang="en-US" sz="3600" b="1" dirty="0" smtClean="0">
                <a:latin typeface="Baskerville Old Face" panose="02020602080505020303" pitchFamily="18" charset="0"/>
                <a:cs typeface="Calibri" panose="020F0502020204030204" pitchFamily="34" charset="0"/>
              </a:rPr>
              <a:t>MONISHA </a:t>
            </a:r>
            <a:r>
              <a:rPr lang="en-US" sz="3600" b="1" dirty="0">
                <a:latin typeface="Baskerville Old Face" panose="02020602080505020303" pitchFamily="18" charset="0"/>
                <a:cs typeface="Calibri" panose="020F0502020204030204" pitchFamily="34" charset="0"/>
              </a:rPr>
              <a:t>S </a:t>
            </a:r>
            <a:r>
              <a:rPr lang="en-US" sz="3600" b="1" dirty="0" smtClean="0">
                <a:latin typeface="Baskerville Old Face" panose="02020602080505020303" pitchFamily="18" charset="0"/>
                <a:cs typeface="Calibri" panose="020F0502020204030204" pitchFamily="34" charset="0"/>
              </a:rPr>
              <a:t>M</a:t>
            </a:r>
            <a:r>
              <a:rPr lang="en-US" sz="3600" b="1" dirty="0" smtClean="0">
                <a:latin typeface="Baskerville Old Face" panose="02020602080505020303" pitchFamily="18" charset="0"/>
                <a:cs typeface="Calibri" panose="020F0502020204030204" pitchFamily="34" charset="0"/>
              </a:rPr>
              <a:t>*</a:t>
            </a:r>
            <a:endParaRPr lang="en-US" sz="3600" b="1" dirty="0">
              <a:latin typeface="Baskerville Old Face" panose="02020602080505020303" pitchFamily="18" charset="0"/>
              <a:cs typeface="Calibri" panose="020F0502020204030204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925749" y="1700808"/>
            <a:ext cx="255462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b="1" u="sng" dirty="0">
                <a:solidFill>
                  <a:schemeClr val="tx2"/>
                </a:solidFill>
                <a:latin typeface="Algerian" panose="04020705040A02060702" pitchFamily="82" charset="0"/>
                <a:cs typeface="Calibri" panose="020F0502020204030204" pitchFamily="34" charset="0"/>
              </a:rPr>
              <a:t>NAMES</a:t>
            </a:r>
          </a:p>
        </p:txBody>
      </p:sp>
    </p:spTree>
    <p:extLst>
      <p:ext uri="{BB962C8B-B14F-4D97-AF65-F5344CB8AC3E}">
        <p14:creationId xmlns:p14="http://schemas.microsoft.com/office/powerpoint/2010/main" val="2085976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049478" y="421453"/>
            <a:ext cx="4320480" cy="439351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/>
          <a:p>
            <a:pPr algn="ctr"/>
            <a:r>
              <a:rPr lang="en-US" sz="4000" b="1" u="sng" dirty="0" smtClean="0">
                <a:ln w="0"/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CONNECTORS</a:t>
            </a:r>
            <a:endParaRPr lang="en-US" sz="4000" b="1" u="sng" dirty="0">
              <a:ln w="0"/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t="13540"/>
          <a:stretch/>
        </p:blipFill>
        <p:spPr>
          <a:xfrm>
            <a:off x="1055440" y="1674221"/>
            <a:ext cx="3424099" cy="2136068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746420" y="1001606"/>
            <a:ext cx="109662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A simple device that physically links, couples, or connects, two things together.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466765" y="4025682"/>
            <a:ext cx="6014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IDE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099" y="1873625"/>
            <a:ext cx="4004282" cy="197001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832514" y="3946615"/>
            <a:ext cx="7819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SATA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86"/>
          <a:stretch/>
        </p:blipFill>
        <p:spPr>
          <a:xfrm>
            <a:off x="2521169" y="4702740"/>
            <a:ext cx="7080658" cy="1545661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5522276" y="6255028"/>
            <a:ext cx="7072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SCSI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8935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407988" y="2941982"/>
            <a:ext cx="4959142" cy="1869458"/>
          </a:xfrm>
        </p:spPr>
        <p:txBody>
          <a:bodyPr/>
          <a:lstStyle/>
          <a:p>
            <a:r>
              <a:rPr lang="en-US" u="sng" dirty="0" smtClean="0">
                <a:latin typeface="Calibri" panose="020F0502020204030204" pitchFamily="34" charset="0"/>
                <a:cs typeface="Calibri" panose="020F0502020204030204" pitchFamily="34" charset="0"/>
              </a:rPr>
              <a:t>Windows </a:t>
            </a:r>
          </a:p>
          <a:p>
            <a:r>
              <a:rPr lang="en-US" u="sng" dirty="0" smtClean="0">
                <a:latin typeface="Calibri" panose="020F0502020204030204" pitchFamily="34" charset="0"/>
                <a:cs typeface="Calibri" panose="020F0502020204030204" pitchFamily="34" charset="0"/>
              </a:rPr>
              <a:t>Fundamentals</a:t>
            </a:r>
            <a:endParaRPr lang="en-US" u="sng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2091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72" t="39753" r="12726" b="18765"/>
          <a:stretch/>
        </p:blipFill>
        <p:spPr>
          <a:xfrm>
            <a:off x="6559827" y="4254297"/>
            <a:ext cx="4576733" cy="213580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863523" y="125549"/>
            <a:ext cx="84136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u="sng" dirty="0" smtClean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Types Of Operating System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5480" y="4346630"/>
            <a:ext cx="2428423" cy="20304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7541" y="1749156"/>
            <a:ext cx="4141304" cy="20097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122"/>
          <a:stretch/>
        </p:blipFill>
        <p:spPr>
          <a:xfrm>
            <a:off x="1199456" y="1680794"/>
            <a:ext cx="3490432" cy="198782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123787" y="1164771"/>
            <a:ext cx="36178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Batch Operating System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55440" y="1164771"/>
            <a:ext cx="41611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Distributed Operating System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123787" y="3884965"/>
            <a:ext cx="47972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Network Operating System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64081" y="3831431"/>
            <a:ext cx="41611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Multi Tasking Operating System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7167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007768" y="252331"/>
            <a:ext cx="5645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u="sng" dirty="0" smtClean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Kernel Architecture</a:t>
            </a:r>
            <a:endParaRPr lang="en-US" sz="4000" b="1" u="sng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528" y="1789704"/>
            <a:ext cx="8640960" cy="443149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847528" y="1126143"/>
            <a:ext cx="60297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Kernel is the core of the operating system.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1592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456" y="1916832"/>
            <a:ext cx="9721080" cy="424015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223792" y="476672"/>
            <a:ext cx="62815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u="sng" dirty="0" smtClean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Booting Process</a:t>
            </a:r>
          </a:p>
        </p:txBody>
      </p:sp>
    </p:spTree>
    <p:extLst>
      <p:ext uri="{BB962C8B-B14F-4D97-AF65-F5344CB8AC3E}">
        <p14:creationId xmlns:p14="http://schemas.microsoft.com/office/powerpoint/2010/main" val="2129656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8" t="2327" r="1068" b="2325"/>
          <a:stretch/>
        </p:blipFill>
        <p:spPr>
          <a:xfrm>
            <a:off x="2495600" y="3068960"/>
            <a:ext cx="6725682" cy="308403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764157" y="404664"/>
            <a:ext cx="32600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u="sng" dirty="0" smtClean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File System</a:t>
            </a:r>
            <a:endParaRPr lang="en-US" sz="4000" b="1" u="sng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54088" y="1340768"/>
            <a:ext cx="1185664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A file is an object on a computer that stores data, information, settings, or commands used with a computer </a:t>
            </a: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program.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Why we need File System?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Types of File System</a:t>
            </a: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1726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3552" y="2636912"/>
            <a:ext cx="7930347" cy="3384376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3719736" y="310973"/>
            <a:ext cx="69308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u="sng" dirty="0" smtClean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Process Management</a:t>
            </a:r>
            <a:endParaRPr lang="en-US" sz="4000" b="1" u="sng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21024" y="1281211"/>
            <a:ext cx="93440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What is PCB (Process Control Block) ?</a:t>
            </a:r>
          </a:p>
          <a:p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What are the process states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6770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218"/>
          <a:stretch/>
        </p:blipFill>
        <p:spPr>
          <a:xfrm>
            <a:off x="4726361" y="1862809"/>
            <a:ext cx="6768752" cy="437875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114260" y="275846"/>
            <a:ext cx="69308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u="sng" dirty="0" smtClean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Memory management</a:t>
            </a:r>
            <a:endParaRPr lang="en-US" sz="4000" b="1" u="sng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83703" y="1611499"/>
            <a:ext cx="1051316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What is Paging</a:t>
            </a: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Why we need Paging?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What </a:t>
            </a: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is Segmentation.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What </a:t>
            </a: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is Virtual Memory?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What </a:t>
            </a: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is Thrashing?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514657" y="5974805"/>
            <a:ext cx="11131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HDD</a:t>
            </a:r>
            <a:endParaRPr lang="en-US" sz="1100" dirty="0"/>
          </a:p>
        </p:txBody>
      </p:sp>
      <p:sp>
        <p:nvSpPr>
          <p:cNvPr id="6" name="TextBox 5"/>
          <p:cNvSpPr txBox="1"/>
          <p:nvPr/>
        </p:nvSpPr>
        <p:spPr>
          <a:xfrm>
            <a:off x="5231904" y="5974805"/>
            <a:ext cx="80838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RAM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417977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407988" y="2941982"/>
            <a:ext cx="4959142" cy="1869458"/>
          </a:xfrm>
        </p:spPr>
        <p:txBody>
          <a:bodyPr/>
          <a:lstStyle/>
          <a:p>
            <a:r>
              <a:rPr lang="en-US" u="sng" dirty="0" smtClean="0">
                <a:latin typeface="Calibri" panose="020F0502020204030204" pitchFamily="34" charset="0"/>
                <a:cs typeface="Calibri" panose="020F0502020204030204" pitchFamily="34" charset="0"/>
              </a:rPr>
              <a:t>Linux</a:t>
            </a:r>
            <a:endParaRPr lang="en-US" u="sng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u="sng" dirty="0" smtClean="0">
                <a:latin typeface="Calibri" panose="020F0502020204030204" pitchFamily="34" charset="0"/>
                <a:cs typeface="Calibri" panose="020F0502020204030204" pitchFamily="34" charset="0"/>
              </a:rPr>
              <a:t>Fundamentals</a:t>
            </a:r>
            <a:endParaRPr lang="en-US" u="sng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852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11424" y="161567"/>
            <a:ext cx="99371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u="sng" dirty="0" smtClean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LINUX</a:t>
            </a:r>
            <a:endParaRPr lang="en-US" sz="4000" b="1" u="sng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3155" y="2097215"/>
            <a:ext cx="3436079" cy="322618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433" y="2097215"/>
            <a:ext cx="3594427" cy="313999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5799" y="2780928"/>
            <a:ext cx="3744417" cy="16002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4473" y="1178348"/>
            <a:ext cx="2567068" cy="1445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685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335360" y="2564904"/>
            <a:ext cx="5832028" cy="1869458"/>
          </a:xfrm>
        </p:spPr>
        <p:txBody>
          <a:bodyPr>
            <a:noAutofit/>
          </a:bodyPr>
          <a:lstStyle/>
          <a:p>
            <a:r>
              <a:rPr lang="en-US" b="1" u="sng" dirty="0">
                <a:solidFill>
                  <a:schemeClr val="accent1">
                    <a:lumMod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HARDWARE FUNDAMENTALS</a:t>
            </a:r>
            <a:endParaRPr lang="en-US" b="1" dirty="0">
              <a:solidFill>
                <a:schemeClr val="accent1">
                  <a:lumMod val="7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934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210" b="250"/>
          <a:stretch/>
        </p:blipFill>
        <p:spPr>
          <a:xfrm>
            <a:off x="3359696" y="2147098"/>
            <a:ext cx="5112568" cy="416296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991544" y="195882"/>
            <a:ext cx="78488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u="sng" dirty="0" smtClean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KERNEL</a:t>
            </a:r>
            <a:endParaRPr lang="en-US" sz="4000" b="1" u="sng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23392" y="1036465"/>
            <a:ext cx="1123324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It is responsible for interfacing all of your applications that are running in “user mode” down to the physical </a:t>
            </a: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hardware.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4285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2855640" y="1422414"/>
            <a:ext cx="2016224" cy="5314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BIOS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2837587" y="2937892"/>
            <a:ext cx="2016224" cy="5314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GRUB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2837587" y="3695631"/>
            <a:ext cx="1996414" cy="5314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KERNEL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2811083" y="4454267"/>
            <a:ext cx="2016224" cy="52964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Init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2817777" y="5231294"/>
            <a:ext cx="2016224" cy="5314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Runlevel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2841577" y="2180153"/>
            <a:ext cx="2012234" cy="5305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MBR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307122" y="1422414"/>
            <a:ext cx="4059052" cy="53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Basic Input/Output System executes MBR</a:t>
            </a:r>
          </a:p>
        </p:txBody>
      </p:sp>
      <p:sp>
        <p:nvSpPr>
          <p:cNvPr id="12" name="Rectangle 11"/>
          <p:cNvSpPr/>
          <p:nvPr/>
        </p:nvSpPr>
        <p:spPr>
          <a:xfrm>
            <a:off x="5307122" y="2180153"/>
            <a:ext cx="4059052" cy="53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Master Boot Record</a:t>
            </a:r>
          </a:p>
          <a:p>
            <a:pPr algn="ctr"/>
            <a:r>
              <a:rPr lang="en-US" dirty="0"/>
              <a:t>Executes GRUB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307122" y="2937892"/>
            <a:ext cx="4059052" cy="53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Grand Unified Boot Loader</a:t>
            </a:r>
          </a:p>
          <a:p>
            <a:pPr algn="ctr"/>
            <a:r>
              <a:rPr lang="en-US" dirty="0"/>
              <a:t>Executes kernel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307122" y="3695631"/>
            <a:ext cx="4059052" cy="53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Kernel executes /sbin/</a:t>
            </a:r>
            <a:r>
              <a:rPr lang="en-US" dirty="0" err="1"/>
              <a:t>init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5311450" y="4453370"/>
            <a:ext cx="4059053" cy="53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Init executes runlevel programs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311449" y="5231294"/>
            <a:ext cx="4059054" cy="53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Runlevel programs are executed from /etc/</a:t>
            </a:r>
            <a:r>
              <a:rPr lang="en-US" dirty="0" err="1"/>
              <a:t>rc.d</a:t>
            </a:r>
            <a:r>
              <a:rPr lang="en-US" dirty="0"/>
              <a:t>/</a:t>
            </a:r>
            <a:r>
              <a:rPr lang="en-US" dirty="0" err="1"/>
              <a:t>rc</a:t>
            </a:r>
            <a:r>
              <a:rPr lang="en-US" dirty="0"/>
              <a:t>*.d/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351584" y="212417"/>
            <a:ext cx="7200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u="sng" dirty="0" smtClean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BOOTING PROCESS</a:t>
            </a:r>
            <a:endParaRPr lang="en-US" sz="4000" b="1" u="sng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8320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6232" y="1947732"/>
            <a:ext cx="4043511" cy="444030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487488" y="301755"/>
            <a:ext cx="9001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u="sng" dirty="0" smtClean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SHELL</a:t>
            </a:r>
            <a:endParaRPr lang="en-US" sz="4000" b="1" u="sng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51383" y="1247854"/>
            <a:ext cx="1144927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Shell is an environment in which we can run our commands, programs, and shell scripts. </a:t>
            </a:r>
          </a:p>
        </p:txBody>
      </p:sp>
    </p:spTree>
    <p:extLst>
      <p:ext uri="{BB962C8B-B14F-4D97-AF65-F5344CB8AC3E}">
        <p14:creationId xmlns:p14="http://schemas.microsoft.com/office/powerpoint/2010/main" val="1521239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620" y="1124744"/>
            <a:ext cx="6290121" cy="240267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79376" y="150583"/>
            <a:ext cx="102251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u="sng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FILE SYSTEM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79376" y="4005238"/>
            <a:ext cx="1137726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Types of </a:t>
            </a: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Journaling: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AutoNum type="arabicPeriod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Write back</a:t>
            </a:r>
          </a:p>
          <a:p>
            <a:pPr marL="342900" indent="-342900">
              <a:buAutoNum type="arabicPeriod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Ordered</a:t>
            </a:r>
          </a:p>
          <a:p>
            <a:pPr marL="342900" indent="-342900">
              <a:buAutoNum type="arabicPeriod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Data</a:t>
            </a:r>
          </a:p>
        </p:txBody>
      </p:sp>
      <p:sp>
        <p:nvSpPr>
          <p:cNvPr id="5" name="Rectangle 4"/>
          <p:cNvSpPr/>
          <p:nvPr/>
        </p:nvSpPr>
        <p:spPr>
          <a:xfrm>
            <a:off x="7896200" y="1556792"/>
            <a:ext cx="2808312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File System</a:t>
            </a:r>
          </a:p>
        </p:txBody>
      </p:sp>
      <p:sp>
        <p:nvSpPr>
          <p:cNvPr id="7" name="Rectangle 6"/>
          <p:cNvSpPr/>
          <p:nvPr/>
        </p:nvSpPr>
        <p:spPr>
          <a:xfrm>
            <a:off x="8809240" y="2899757"/>
            <a:ext cx="982233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Ext 3</a:t>
            </a:r>
          </a:p>
        </p:txBody>
      </p:sp>
      <p:sp>
        <p:nvSpPr>
          <p:cNvPr id="9" name="Rectangle 8"/>
          <p:cNvSpPr/>
          <p:nvPr/>
        </p:nvSpPr>
        <p:spPr>
          <a:xfrm>
            <a:off x="10526336" y="2899757"/>
            <a:ext cx="936104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Ext 4</a:t>
            </a:r>
          </a:p>
        </p:txBody>
      </p:sp>
      <p:sp>
        <p:nvSpPr>
          <p:cNvPr id="10" name="Rectangle 9"/>
          <p:cNvSpPr/>
          <p:nvPr/>
        </p:nvSpPr>
        <p:spPr>
          <a:xfrm>
            <a:off x="7092146" y="2903188"/>
            <a:ext cx="1043144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Ext 2</a:t>
            </a:r>
          </a:p>
        </p:txBody>
      </p:sp>
      <p:cxnSp>
        <p:nvCxnSpPr>
          <p:cNvPr id="12" name="Straight Connector 11"/>
          <p:cNvCxnSpPr>
            <a:stCxn id="5" idx="2"/>
            <a:endCxn id="7" idx="0"/>
          </p:cNvCxnSpPr>
          <p:nvPr/>
        </p:nvCxnSpPr>
        <p:spPr>
          <a:xfrm>
            <a:off x="9300356" y="1988840"/>
            <a:ext cx="1" cy="9109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7650528" y="2466661"/>
            <a:ext cx="338437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endCxn id="10" idx="0"/>
          </p:cNvCxnSpPr>
          <p:nvPr/>
        </p:nvCxnSpPr>
        <p:spPr>
          <a:xfrm flipH="1">
            <a:off x="7613718" y="2466661"/>
            <a:ext cx="17516" cy="4365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endCxn id="9" idx="0"/>
          </p:cNvCxnSpPr>
          <p:nvPr/>
        </p:nvCxnSpPr>
        <p:spPr>
          <a:xfrm flipH="1">
            <a:off x="10994388" y="2466661"/>
            <a:ext cx="21222" cy="4330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9335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64568" y="20018"/>
            <a:ext cx="108732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u="sng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PROCESS MANAGEMENT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951984" y="5095736"/>
            <a:ext cx="39368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sz="24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en-GB" sz="24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5880" y="4432027"/>
            <a:ext cx="6232569" cy="208823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42485" y="1068070"/>
            <a:ext cx="3384376" cy="4982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Types of Processes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695400" y="1556792"/>
            <a:ext cx="6920" cy="43934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695400" y="1916832"/>
            <a:ext cx="50405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1199456" y="1661107"/>
            <a:ext cx="1944216" cy="4923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Init Process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167939" y="2283541"/>
            <a:ext cx="1944216" cy="4923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Parent Process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167939" y="5770205"/>
            <a:ext cx="1947841" cy="4507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Real-time Process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182912" y="5187309"/>
            <a:ext cx="1944216" cy="4671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Daemon Process</a:t>
            </a:r>
          </a:p>
        </p:txBody>
      </p:sp>
      <p:sp>
        <p:nvSpPr>
          <p:cNvPr id="17" name="Rectangle 16"/>
          <p:cNvSpPr/>
          <p:nvPr/>
        </p:nvSpPr>
        <p:spPr>
          <a:xfrm>
            <a:off x="2167939" y="4637285"/>
            <a:ext cx="1944216" cy="4796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Interactive Process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182912" y="4034832"/>
            <a:ext cx="1944216" cy="4595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Orphan Process</a:t>
            </a:r>
          </a:p>
        </p:txBody>
      </p:sp>
      <p:sp>
        <p:nvSpPr>
          <p:cNvPr id="19" name="Rectangle 18"/>
          <p:cNvSpPr/>
          <p:nvPr/>
        </p:nvSpPr>
        <p:spPr>
          <a:xfrm>
            <a:off x="2183932" y="3443216"/>
            <a:ext cx="1944216" cy="5036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Zombie Process</a:t>
            </a:r>
          </a:p>
        </p:txBody>
      </p:sp>
      <p:sp>
        <p:nvSpPr>
          <p:cNvPr id="20" name="Rectangle 19"/>
          <p:cNvSpPr/>
          <p:nvPr/>
        </p:nvSpPr>
        <p:spPr>
          <a:xfrm>
            <a:off x="1182912" y="2875149"/>
            <a:ext cx="1944216" cy="4522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Child Process</a:t>
            </a:r>
          </a:p>
        </p:txBody>
      </p:sp>
      <p:cxnSp>
        <p:nvCxnSpPr>
          <p:cNvPr id="22" name="Straight Connector 21"/>
          <p:cNvCxnSpPr/>
          <p:nvPr/>
        </p:nvCxnSpPr>
        <p:spPr>
          <a:xfrm flipH="1" flipV="1">
            <a:off x="693371" y="2504766"/>
            <a:ext cx="1641302" cy="3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 flipV="1">
            <a:off x="675251" y="3120073"/>
            <a:ext cx="520580" cy="13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H="1" flipV="1">
            <a:off x="702320" y="3714414"/>
            <a:ext cx="1564696" cy="170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H="1">
            <a:off x="704517" y="4203547"/>
            <a:ext cx="638492" cy="325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17" idx="1"/>
          </p:cNvCxnSpPr>
          <p:nvPr/>
        </p:nvCxnSpPr>
        <p:spPr>
          <a:xfrm flipH="1" flipV="1">
            <a:off x="675251" y="4851402"/>
            <a:ext cx="1492688" cy="256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H="1">
            <a:off x="702320" y="5412689"/>
            <a:ext cx="68407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stCxn id="15" idx="1"/>
          </p:cNvCxnSpPr>
          <p:nvPr/>
        </p:nvCxnSpPr>
        <p:spPr>
          <a:xfrm flipH="1" flipV="1">
            <a:off x="678877" y="5950226"/>
            <a:ext cx="1489062" cy="453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 59"/>
          <p:cNvSpPr/>
          <p:nvPr/>
        </p:nvSpPr>
        <p:spPr>
          <a:xfrm>
            <a:off x="6600056" y="1088894"/>
            <a:ext cx="2663213" cy="4870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Types of Process Scheduling</a:t>
            </a:r>
          </a:p>
        </p:txBody>
      </p:sp>
      <p:cxnSp>
        <p:nvCxnSpPr>
          <p:cNvPr id="62" name="Straight Connector 61"/>
          <p:cNvCxnSpPr/>
          <p:nvPr/>
        </p:nvCxnSpPr>
        <p:spPr>
          <a:xfrm>
            <a:off x="6767738" y="1575896"/>
            <a:ext cx="0" cy="23074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 62"/>
          <p:cNvSpPr/>
          <p:nvPr/>
        </p:nvSpPr>
        <p:spPr>
          <a:xfrm>
            <a:off x="7415810" y="1712817"/>
            <a:ext cx="2663213" cy="4870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FCFS (First Come First Serve)</a:t>
            </a:r>
          </a:p>
        </p:txBody>
      </p:sp>
      <p:sp>
        <p:nvSpPr>
          <p:cNvPr id="64" name="Rectangle 63"/>
          <p:cNvSpPr/>
          <p:nvPr/>
        </p:nvSpPr>
        <p:spPr>
          <a:xfrm>
            <a:off x="8208034" y="2355857"/>
            <a:ext cx="2663213" cy="4870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SJC (Shortest Job First)</a:t>
            </a:r>
          </a:p>
        </p:txBody>
      </p:sp>
      <p:sp>
        <p:nvSpPr>
          <p:cNvPr id="65" name="Rectangle 64"/>
          <p:cNvSpPr/>
          <p:nvPr/>
        </p:nvSpPr>
        <p:spPr>
          <a:xfrm>
            <a:off x="7415810" y="2998716"/>
            <a:ext cx="2663213" cy="4870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Round Robin</a:t>
            </a:r>
          </a:p>
        </p:txBody>
      </p:sp>
      <p:sp>
        <p:nvSpPr>
          <p:cNvPr id="66" name="Rectangle 65"/>
          <p:cNvSpPr/>
          <p:nvPr/>
        </p:nvSpPr>
        <p:spPr>
          <a:xfrm>
            <a:off x="8208034" y="3627361"/>
            <a:ext cx="2663213" cy="4870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Priority Scheduling</a:t>
            </a:r>
          </a:p>
        </p:txBody>
      </p:sp>
      <p:cxnSp>
        <p:nvCxnSpPr>
          <p:cNvPr id="68" name="Straight Connector 67"/>
          <p:cNvCxnSpPr>
            <a:stCxn id="63" idx="1"/>
          </p:cNvCxnSpPr>
          <p:nvPr/>
        </p:nvCxnSpPr>
        <p:spPr>
          <a:xfrm flipH="1">
            <a:off x="6767738" y="1956318"/>
            <a:ext cx="64807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>
            <a:stCxn id="64" idx="1"/>
          </p:cNvCxnSpPr>
          <p:nvPr/>
        </p:nvCxnSpPr>
        <p:spPr>
          <a:xfrm flipH="1">
            <a:off x="6759556" y="2599358"/>
            <a:ext cx="144847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>
            <a:stCxn id="65" idx="1"/>
          </p:cNvCxnSpPr>
          <p:nvPr/>
        </p:nvCxnSpPr>
        <p:spPr>
          <a:xfrm flipH="1">
            <a:off x="6767739" y="3242217"/>
            <a:ext cx="64807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>
            <a:stCxn id="66" idx="1"/>
          </p:cNvCxnSpPr>
          <p:nvPr/>
        </p:nvCxnSpPr>
        <p:spPr>
          <a:xfrm flipH="1" flipV="1">
            <a:off x="6759557" y="3865639"/>
            <a:ext cx="1448477" cy="52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3963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503712" y="476672"/>
            <a:ext cx="95770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u="sng" dirty="0" smtClean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MEMORY MANAGEMENT</a:t>
            </a:r>
            <a:endParaRPr lang="en-US" sz="4000" b="1" u="sng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679" y="1935088"/>
            <a:ext cx="5159896" cy="386992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9976" y="1935088"/>
            <a:ext cx="5568280" cy="4176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039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407988" y="2941982"/>
            <a:ext cx="4959142" cy="1869458"/>
          </a:xfrm>
        </p:spPr>
        <p:txBody>
          <a:bodyPr/>
          <a:lstStyle/>
          <a:p>
            <a:r>
              <a:rPr lang="en-US" u="sng" dirty="0" smtClean="0">
                <a:latin typeface="Calibri" panose="020F0502020204030204" pitchFamily="34" charset="0"/>
                <a:cs typeface="Calibri" panose="020F0502020204030204" pitchFamily="34" charset="0"/>
              </a:rPr>
              <a:t>Network </a:t>
            </a:r>
            <a:r>
              <a:rPr lang="en-US" u="sng" dirty="0" smtClean="0">
                <a:latin typeface="Calibri" panose="020F0502020204030204" pitchFamily="34" charset="0"/>
                <a:cs typeface="Calibri" panose="020F0502020204030204" pitchFamily="34" charset="0"/>
              </a:rPr>
              <a:t>Fundamentals</a:t>
            </a:r>
            <a:endParaRPr lang="en-US" u="sng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5901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6"/>
          <p:cNvSpPr txBox="1">
            <a:spLocks/>
          </p:cNvSpPr>
          <p:nvPr/>
        </p:nvSpPr>
        <p:spPr>
          <a:xfrm>
            <a:off x="1487488" y="260648"/>
            <a:ext cx="9067800" cy="64633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u="sng" dirty="0" smtClean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NETWORKING</a:t>
            </a:r>
            <a:endParaRPr lang="en-US" sz="4000" b="1" u="sng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9" name="Picture 4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6040" y="2751246"/>
            <a:ext cx="5184576" cy="3513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Image result for different networking devices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9" t="9290" r="1389" b="11233"/>
          <a:stretch/>
        </p:blipFill>
        <p:spPr bwMode="auto">
          <a:xfrm>
            <a:off x="479376" y="2780928"/>
            <a:ext cx="5252700" cy="3597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623392" y="1341638"/>
            <a:ext cx="112332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It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 is a digital telecommunications network which allows nodes to share resources.</a:t>
            </a:r>
          </a:p>
        </p:txBody>
      </p:sp>
    </p:spTree>
    <p:extLst>
      <p:ext uri="{BB962C8B-B14F-4D97-AF65-F5344CB8AC3E}">
        <p14:creationId xmlns:p14="http://schemas.microsoft.com/office/powerpoint/2010/main" val="4046500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 noGrp="1"/>
          </p:cNvSpPr>
          <p:nvPr>
            <p:ph type="subTitle" idx="1"/>
          </p:nvPr>
        </p:nvSpPr>
        <p:spPr>
          <a:xfrm>
            <a:off x="1450102" y="5005983"/>
            <a:ext cx="3044690" cy="13681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Peer-to-peer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7204" y="1700808"/>
            <a:ext cx="3759558" cy="330517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/>
          <a:srcRect r="2007" b="12549"/>
          <a:stretch/>
        </p:blipFill>
        <p:spPr>
          <a:xfrm>
            <a:off x="6960096" y="2272069"/>
            <a:ext cx="4445436" cy="2589898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1559496" y="123226"/>
            <a:ext cx="9144000" cy="13681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000" b="1" u="sng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NETWORK ARCHITECTURE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7824192" y="5086902"/>
            <a:ext cx="3044690" cy="13681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Client server</a:t>
            </a:r>
          </a:p>
        </p:txBody>
      </p:sp>
    </p:spTree>
    <p:extLst>
      <p:ext uri="{BB962C8B-B14F-4D97-AF65-F5344CB8AC3E}">
        <p14:creationId xmlns:p14="http://schemas.microsoft.com/office/powerpoint/2010/main" val="3620438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 descr="Image result for wa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763250" y="7937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b="1" u="sng" dirty="0" smtClean="0">
                <a:latin typeface="Calibri" panose="020F0502020204030204" pitchFamily="34" charset="0"/>
                <a:cs typeface="Calibri" panose="020F0502020204030204" pitchFamily="34" charset="0"/>
              </a:rPr>
              <a:t>NETWORK</a:t>
            </a:r>
            <a:r>
              <a:rPr lang="en-US" sz="4000" b="1" u="sng" dirty="0" smtClean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4000" b="1" u="sng" dirty="0" smtClean="0">
                <a:latin typeface="Calibri" panose="020F0502020204030204" pitchFamily="34" charset="0"/>
                <a:cs typeface="Calibri" panose="020F0502020204030204" pitchFamily="34" charset="0"/>
              </a:rPr>
              <a:t>TYPES</a:t>
            </a:r>
            <a:r>
              <a:rPr lang="en-US" sz="4000" b="1" dirty="0" smtClean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/>
            </a:r>
            <a:br>
              <a:rPr lang="en-US" sz="4000" b="1" dirty="0" smtClean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US" sz="4000" dirty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392" y="1317273"/>
            <a:ext cx="4807160" cy="240358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3"/>
          <a:srcRect l="3082" t="3145" r="3314" b="16624"/>
          <a:stretch/>
        </p:blipFill>
        <p:spPr>
          <a:xfrm>
            <a:off x="8328248" y="1333500"/>
            <a:ext cx="3412514" cy="292501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9736" y="3373565"/>
            <a:ext cx="4392488" cy="3149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040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2899" y="344528"/>
            <a:ext cx="8532019" cy="863749"/>
          </a:xfrm>
        </p:spPr>
        <p:txBody>
          <a:bodyPr>
            <a:normAutofit/>
          </a:bodyPr>
          <a:lstStyle/>
          <a:p>
            <a:pPr algn="ctr"/>
            <a:r>
              <a:rPr lang="en-US" sz="4000" b="1" u="sng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INTRODUCTION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4001" y="764705"/>
            <a:ext cx="9169816" cy="286078315"/>
          </a:xfrm>
        </p:spPr>
        <p:txBody>
          <a:bodyPr/>
          <a:lstStyle/>
          <a:p>
            <a:endParaRPr lang="en-US" sz="2800" b="1" dirty="0">
              <a:latin typeface="Times New Roman" pitchFamily="18" charset="0"/>
              <a:cs typeface="Times New Roman" pitchFamily="18" charset="0"/>
            </a:endParaRPr>
          </a:p>
          <a:p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b="1" dirty="0">
                <a:latin typeface="Times New Roman" pitchFamily="18" charset="0"/>
                <a:cs typeface="Times New Roman" pitchFamily="18" charset="0"/>
              </a:rPr>
              <a:t>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</a:t>
            </a: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b="1" dirty="0" err="1">
                <a:latin typeface="Times New Roman" pitchFamily="18" charset="0"/>
                <a:cs typeface="Times New Roman" pitchFamily="18" charset="0"/>
              </a:rPr>
              <a:t>tware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: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Software is a collection of instructions that enable the user to interact with a computer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For example, without your Internet browser software, you could not surf the Internet 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b="1" dirty="0">
                <a:latin typeface="Times New Roman" pitchFamily="18" charset="0"/>
                <a:cs typeface="Times New Roman" pitchFamily="18" charset="0"/>
              </a:rPr>
              <a:t>Hardware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: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Hardware is best described as any physical component of a computer system that contains a circuit board, ICs, or other electronics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5362" name="Picture 2" descr="C:\Users\training\Desktop\Software-and-Application-Security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68" y="1137543"/>
            <a:ext cx="3749045" cy="1800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3" name="Picture 3" descr="C:\Users\training\Desktop\hardware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0176" y="936454"/>
            <a:ext cx="3818239" cy="1988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1471166" y="2965876"/>
            <a:ext cx="13056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Software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9336201" y="2937744"/>
            <a:ext cx="141045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Hardware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0102" y="3174188"/>
            <a:ext cx="6237612" cy="302006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510976" y="6194253"/>
            <a:ext cx="36166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Block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D</a:t>
            </a: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iagram of Computer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1195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53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3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36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5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3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53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536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5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19736" y="160338"/>
            <a:ext cx="5328592" cy="1325563"/>
          </a:xfrm>
        </p:spPr>
        <p:txBody>
          <a:bodyPr>
            <a:normAutofit/>
          </a:bodyPr>
          <a:lstStyle/>
          <a:p>
            <a:r>
              <a:rPr lang="en-US" sz="4000" b="1" u="sng" dirty="0" smtClean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TYPES OF TOPOLOGIES</a:t>
            </a:r>
            <a:endParaRPr lang="en-US" sz="4000" b="1" u="sng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12210" b="9415"/>
          <a:stretch/>
        </p:blipFill>
        <p:spPr>
          <a:xfrm>
            <a:off x="1611908" y="1179951"/>
            <a:ext cx="2827908" cy="1892112"/>
          </a:xfrm>
          <a:prstGeom prst="rect">
            <a:avLst/>
          </a:prstGeom>
        </p:spPr>
      </p:pic>
      <p:pic>
        <p:nvPicPr>
          <p:cNvPr id="1028" name="Picture 4" descr="Image result for star topology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66" b="11269"/>
          <a:stretch/>
        </p:blipFill>
        <p:spPr bwMode="auto">
          <a:xfrm>
            <a:off x="7032104" y="1134111"/>
            <a:ext cx="2129522" cy="2195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topology ri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2935" y="3984559"/>
            <a:ext cx="2333625" cy="1962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mesh topology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2293" r="1013" b="11151"/>
          <a:stretch/>
        </p:blipFill>
        <p:spPr bwMode="auto">
          <a:xfrm>
            <a:off x="674401" y="4101538"/>
            <a:ext cx="2055416" cy="172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Slide Number Placeholder 7"/>
          <p:cNvSpPr txBox="1">
            <a:spLocks/>
          </p:cNvSpPr>
          <p:nvPr/>
        </p:nvSpPr>
        <p:spPr>
          <a:xfrm>
            <a:off x="2320409" y="3214407"/>
            <a:ext cx="2798654" cy="365125"/>
          </a:xfrm>
          <a:prstGeom prst="rect">
            <a:avLst/>
          </a:prstGeom>
        </p:spPr>
        <p:txBody>
          <a:bodyPr/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Bus topology</a:t>
            </a:r>
          </a:p>
        </p:txBody>
      </p:sp>
      <p:sp>
        <p:nvSpPr>
          <p:cNvPr id="15" name="Slide Number Placeholder 7"/>
          <p:cNvSpPr txBox="1">
            <a:spLocks/>
          </p:cNvSpPr>
          <p:nvPr/>
        </p:nvSpPr>
        <p:spPr>
          <a:xfrm>
            <a:off x="460375" y="6083221"/>
            <a:ext cx="2356244" cy="365125"/>
          </a:xfrm>
          <a:prstGeom prst="rect">
            <a:avLst/>
          </a:prstGeom>
        </p:spPr>
        <p:txBody>
          <a:bodyPr/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Mesh topology</a:t>
            </a:r>
          </a:p>
        </p:txBody>
      </p:sp>
      <p:sp>
        <p:nvSpPr>
          <p:cNvPr id="16" name="Slide Number Placeholder 7"/>
          <p:cNvSpPr txBox="1">
            <a:spLocks/>
          </p:cNvSpPr>
          <p:nvPr/>
        </p:nvSpPr>
        <p:spPr>
          <a:xfrm>
            <a:off x="4791910" y="6145259"/>
            <a:ext cx="2600234" cy="231880"/>
          </a:xfrm>
          <a:prstGeom prst="rect">
            <a:avLst/>
          </a:prstGeom>
        </p:spPr>
        <p:txBody>
          <a:bodyPr/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Hybrid topology</a:t>
            </a:r>
          </a:p>
        </p:txBody>
      </p:sp>
      <p:sp>
        <p:nvSpPr>
          <p:cNvPr id="17" name="Slide Number Placeholder 7"/>
          <p:cNvSpPr txBox="1">
            <a:spLocks/>
          </p:cNvSpPr>
          <p:nvPr/>
        </p:nvSpPr>
        <p:spPr>
          <a:xfrm>
            <a:off x="9188012" y="6012013"/>
            <a:ext cx="1929211" cy="365125"/>
          </a:xfrm>
          <a:prstGeom prst="rect">
            <a:avLst/>
          </a:prstGeom>
        </p:spPr>
        <p:txBody>
          <a:bodyPr/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Ring topology</a:t>
            </a:r>
          </a:p>
        </p:txBody>
      </p:sp>
      <p:sp>
        <p:nvSpPr>
          <p:cNvPr id="18" name="Slide Number Placeholder 7"/>
          <p:cNvSpPr txBox="1">
            <a:spLocks/>
          </p:cNvSpPr>
          <p:nvPr/>
        </p:nvSpPr>
        <p:spPr>
          <a:xfrm>
            <a:off x="7292343" y="3231508"/>
            <a:ext cx="2404057" cy="365125"/>
          </a:xfrm>
          <a:prstGeom prst="rect">
            <a:avLst/>
          </a:prstGeom>
        </p:spPr>
        <p:txBody>
          <a:bodyPr/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Star topology</a:t>
            </a:r>
          </a:p>
        </p:txBody>
      </p:sp>
      <p:sp>
        <p:nvSpPr>
          <p:cNvPr id="6" name="AutoShape 14" descr="Image result for hybrid topology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4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73426" y="4014918"/>
            <a:ext cx="2771775" cy="2229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604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7528" y="332656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b="1" u="sng" dirty="0" smtClean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LAYERS WITH TCP\IP AND OSI MODEL</a:t>
            </a:r>
            <a:endParaRPr lang="en-US" sz="4000" b="1" u="sng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9262"/>
          <a:stretch/>
        </p:blipFill>
        <p:spPr>
          <a:xfrm>
            <a:off x="2207568" y="1263142"/>
            <a:ext cx="7581609" cy="5292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225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07768" y="108922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b="1" u="sng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PROTOCOL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5400" y="985241"/>
            <a:ext cx="10729192" cy="1651671"/>
          </a:xfrm>
        </p:spPr>
        <p:txBody>
          <a:bodyPr>
            <a:normAutofit/>
          </a:bodyPr>
          <a:lstStyle/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Protocol is a set of rules describes how data is transmitted over a network.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Protocols are needed for communication between any two devices.</a:t>
            </a:r>
          </a:p>
        </p:txBody>
      </p:sp>
      <p:pic>
        <p:nvPicPr>
          <p:cNvPr id="9" name="Content Placehold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0792" y="2227861"/>
            <a:ext cx="6984776" cy="3730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8590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089408" y="872356"/>
            <a:ext cx="8321312" cy="1635075"/>
          </a:xfrm>
        </p:spPr>
        <p:txBody>
          <a:bodyPr>
            <a:normAutofit/>
          </a:bodyPr>
          <a:lstStyle/>
          <a:p>
            <a:pPr algn="ctr"/>
            <a:r>
              <a:rPr lang="en-US" sz="2800" b="1" u="sng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IP Version</a:t>
            </a:r>
          </a:p>
        </p:txBody>
      </p:sp>
      <p:graphicFrame>
        <p:nvGraphicFramePr>
          <p:cNvPr id="9" name="Diagram 8"/>
          <p:cNvGraphicFramePr/>
          <p:nvPr>
            <p:extLst/>
          </p:nvPr>
        </p:nvGraphicFramePr>
        <p:xfrm>
          <a:off x="2168392" y="2847422"/>
          <a:ext cx="888642" cy="6463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0" name="Diagram 9"/>
          <p:cNvGraphicFramePr/>
          <p:nvPr>
            <p:extLst/>
          </p:nvPr>
        </p:nvGraphicFramePr>
        <p:xfrm>
          <a:off x="7903701" y="2903692"/>
          <a:ext cx="888642" cy="6463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11" name="Diagram 10"/>
          <p:cNvGraphicFramePr/>
          <p:nvPr>
            <p:extLst>
              <p:ext uri="{D42A27DB-BD31-4B8C-83A1-F6EECF244321}">
                <p14:modId xmlns:p14="http://schemas.microsoft.com/office/powerpoint/2010/main" val="1790950229"/>
              </p:ext>
            </p:extLst>
          </p:nvPr>
        </p:nvGraphicFramePr>
        <p:xfrm>
          <a:off x="5007738" y="1406159"/>
          <a:ext cx="888642" cy="6463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119336" y="3704389"/>
            <a:ext cx="685096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IPv4 addresses are 32 bit length.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IPv4 addresses are represented in decimals.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DHCP is required to configure IPv4 addresses.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240016" y="3760659"/>
            <a:ext cx="6850966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IPv4 addresses are 128 bit length.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IPv4 addresses are represented in hexadecimals.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Auto-configuration of addresses is available.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5" name="Elbow Connector 14"/>
          <p:cNvCxnSpPr>
            <a:endCxn id="11" idx="1"/>
          </p:cNvCxnSpPr>
          <p:nvPr/>
        </p:nvCxnSpPr>
        <p:spPr>
          <a:xfrm flipV="1">
            <a:off x="2612713" y="1729324"/>
            <a:ext cx="2395025" cy="1118097"/>
          </a:xfrm>
          <a:prstGeom prst="bentConnector3">
            <a:avLst>
              <a:gd name="adj1" fmla="val 7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6"/>
          <p:cNvCxnSpPr>
            <a:stCxn id="11" idx="3"/>
            <a:endCxn id="10" idx="0"/>
          </p:cNvCxnSpPr>
          <p:nvPr/>
        </p:nvCxnSpPr>
        <p:spPr>
          <a:xfrm>
            <a:off x="5896380" y="1729324"/>
            <a:ext cx="2451642" cy="117436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 txBox="1">
            <a:spLocks/>
          </p:cNvSpPr>
          <p:nvPr/>
        </p:nvSpPr>
        <p:spPr>
          <a:xfrm>
            <a:off x="208367" y="57087"/>
            <a:ext cx="11376025" cy="8550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u="sng" dirty="0" smtClean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INTERNET PROTOCOL (IP) ADDRESS</a:t>
            </a:r>
            <a:endParaRPr lang="en-US" sz="4000" b="1" u="sng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04820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407368" y="2636912"/>
            <a:ext cx="5616004" cy="1869458"/>
          </a:xfrm>
        </p:spPr>
        <p:txBody>
          <a:bodyPr/>
          <a:lstStyle/>
          <a:p>
            <a:r>
              <a:rPr lang="en-US" u="sng" dirty="0" smtClean="0">
                <a:latin typeface="Calibri" panose="020F0502020204030204" pitchFamily="34" charset="0"/>
                <a:cs typeface="Calibri" panose="020F0502020204030204" pitchFamily="34" charset="0"/>
              </a:rPr>
              <a:t>Network Services</a:t>
            </a:r>
            <a:endParaRPr lang="en-US" u="sng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6175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dhcp proces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9736" y="2325073"/>
            <a:ext cx="4680520" cy="4210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0" y="299264"/>
            <a:ext cx="1006751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                                        </a:t>
            </a:r>
            <a:r>
              <a:rPr lang="en-US" sz="4000" b="1" u="sng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DHCP</a:t>
            </a:r>
          </a:p>
          <a:p>
            <a:pPr algn="just"/>
            <a:endParaRPr lang="en-US" sz="4000" b="1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r>
              <a:rPr 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sz="4000" dirty="0"/>
          </a:p>
        </p:txBody>
      </p:sp>
      <p:sp>
        <p:nvSpPr>
          <p:cNvPr id="2" name="Rectangle 1"/>
          <p:cNvSpPr/>
          <p:nvPr/>
        </p:nvSpPr>
        <p:spPr>
          <a:xfrm>
            <a:off x="335360" y="1124744"/>
            <a:ext cx="1173730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Dynamic Host Configuration Protocol (</a:t>
            </a: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DHCP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) is a network protocol that enables a server to automatically assign an IP address to a computer from a defined range of numbers </a:t>
            </a: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configured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for a given network.</a:t>
            </a:r>
          </a:p>
        </p:txBody>
      </p:sp>
    </p:spTree>
    <p:extLst>
      <p:ext uri="{BB962C8B-B14F-4D97-AF65-F5344CB8AC3E}">
        <p14:creationId xmlns:p14="http://schemas.microsoft.com/office/powerpoint/2010/main" val="3712783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00" t="3375" r="1859" b="8620"/>
          <a:stretch/>
        </p:blipFill>
        <p:spPr>
          <a:xfrm>
            <a:off x="1055440" y="1952277"/>
            <a:ext cx="4528241" cy="357877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95" r="492" b="4102"/>
          <a:stretch/>
        </p:blipFill>
        <p:spPr>
          <a:xfrm>
            <a:off x="6807665" y="1952277"/>
            <a:ext cx="4907799" cy="3802017"/>
          </a:xfrm>
          <a:prstGeom prst="rect">
            <a:avLst/>
          </a:prstGeom>
        </p:spPr>
      </p:pic>
      <p:sp>
        <p:nvSpPr>
          <p:cNvPr id="8" name="Slide Number Placeholder 7"/>
          <p:cNvSpPr txBox="1">
            <a:spLocks/>
          </p:cNvSpPr>
          <p:nvPr/>
        </p:nvSpPr>
        <p:spPr>
          <a:xfrm>
            <a:off x="5090772" y="431259"/>
            <a:ext cx="2085347" cy="365125"/>
          </a:xfrm>
          <a:prstGeom prst="rect">
            <a:avLst/>
          </a:prstGeom>
        </p:spPr>
        <p:txBody>
          <a:bodyPr/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u="sng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DHCP</a:t>
            </a:r>
          </a:p>
        </p:txBody>
      </p:sp>
    </p:spTree>
    <p:extLst>
      <p:ext uri="{BB962C8B-B14F-4D97-AF65-F5344CB8AC3E}">
        <p14:creationId xmlns:p14="http://schemas.microsoft.com/office/powerpoint/2010/main" val="3552487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DNS resolution process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6347" y="1881179"/>
            <a:ext cx="7920880" cy="4790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2711624" y="-9939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u="sng" dirty="0" smtClean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DOMAIN NAME SERVICE (DNS)</a:t>
            </a:r>
            <a:endParaRPr lang="en-US" sz="4000" b="1" u="sng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52161" y="980728"/>
            <a:ext cx="1126925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The Domain Name </a:t>
            </a: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System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is used to resolve human-readable hostnames like </a:t>
            </a: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www.pseudo-corp.com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into machine-readable IP addresses like 204.13.248.115.</a:t>
            </a:r>
          </a:p>
        </p:txBody>
      </p:sp>
    </p:spTree>
    <p:extLst>
      <p:ext uri="{BB962C8B-B14F-4D97-AF65-F5344CB8AC3E}">
        <p14:creationId xmlns:p14="http://schemas.microsoft.com/office/powerpoint/2010/main" val="2964002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416" y="242926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en-US" sz="4000" b="1" u="sng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DIRECTORY SERVICES</a:t>
            </a:r>
            <a:br>
              <a:rPr lang="en-US" sz="4000" b="1" u="sng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4000" b="1" u="sng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/>
            </a:r>
            <a:br>
              <a:rPr lang="en-US" sz="4000" b="1" u="sng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US" sz="2400" u="sng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7320136" y="234888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u="sng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LDAP</a:t>
            </a:r>
          </a:p>
        </p:txBody>
      </p:sp>
      <p:sp>
        <p:nvSpPr>
          <p:cNvPr id="7" name="AutoShape 2" descr="Image result for directory service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l="1" t="21515" r="-2015" b="6925"/>
          <a:stretch/>
        </p:blipFill>
        <p:spPr>
          <a:xfrm>
            <a:off x="307975" y="1259996"/>
            <a:ext cx="5476422" cy="287744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751"/>
          <a:stretch/>
        </p:blipFill>
        <p:spPr>
          <a:xfrm>
            <a:off x="4727848" y="4137440"/>
            <a:ext cx="6858000" cy="1922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7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79776" y="237994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b="1" u="sng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MAIL SERVICES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272" y="1261989"/>
            <a:ext cx="11449272" cy="8860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Electronic Mail (email or e-mail) is a method of exchanging messages ("mail") between people using electronic devices.</a:t>
            </a:r>
          </a:p>
          <a:p>
            <a:pPr marL="0" indent="0">
              <a:buNone/>
            </a:pP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60375" y="3426074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MTA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MUA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M</a:t>
            </a: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DA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SMTP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POP3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IMAP4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84986" y="213736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u="sng" dirty="0" smtClean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COMPONENTS OF MAIL SYSTEM:</a:t>
            </a:r>
            <a:endParaRPr lang="en-US" sz="2400" b="1" u="sng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26" name="Picture 2" descr="Image result for mail user agen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7379" y="2098309"/>
            <a:ext cx="6795717" cy="4394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utoShape 4" descr="Image result for mail system component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7014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7529" y="174775"/>
            <a:ext cx="8312649" cy="432048"/>
          </a:xfrm>
        </p:spPr>
        <p:txBody>
          <a:bodyPr>
            <a:noAutofit/>
          </a:bodyPr>
          <a:lstStyle/>
          <a:p>
            <a:pPr algn="ctr"/>
            <a:r>
              <a:rPr lang="en-US" sz="4000" b="1" u="sng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INPUT DEVICES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t="11286"/>
          <a:stretch/>
        </p:blipFill>
        <p:spPr>
          <a:xfrm>
            <a:off x="839416" y="2192138"/>
            <a:ext cx="4392488" cy="20292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l="18677" t="4460" r="19065" b="8568"/>
          <a:stretch/>
        </p:blipFill>
        <p:spPr>
          <a:xfrm>
            <a:off x="7608167" y="2053378"/>
            <a:ext cx="4079981" cy="227508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1824" y="4411923"/>
            <a:ext cx="2912291" cy="232983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17442" y="1078231"/>
            <a:ext cx="113908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 </a:t>
            </a:r>
            <a:r>
              <a:rPr lang="en-US" dirty="0" smtClean="0"/>
              <a:t>	An </a:t>
            </a:r>
            <a:r>
              <a:rPr lang="en-US" dirty="0"/>
              <a:t>input device is a piece of computer hardware equipment used to provide data and control signals to an information processing system such as a computer or information appliance.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0846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01027" y="452176"/>
            <a:ext cx="9144000" cy="2387600"/>
          </a:xfrm>
        </p:spPr>
        <p:txBody>
          <a:bodyPr>
            <a:normAutofit/>
          </a:bodyPr>
          <a:lstStyle/>
          <a:p>
            <a:pPr algn="l"/>
            <a:r>
              <a:rPr lang="en-US" sz="2400" dirty="0">
                <a:solidFill>
                  <a:schemeClr val="tx1"/>
                </a:solidFill>
                <a:latin typeface="+mn-lt"/>
              </a:rPr>
              <a:t>	</a:t>
            </a:r>
            <a:br>
              <a:rPr lang="en-US" sz="2400" dirty="0">
                <a:solidFill>
                  <a:schemeClr val="tx1"/>
                </a:solidFill>
                <a:latin typeface="+mn-lt"/>
              </a:rPr>
            </a:br>
            <a:endParaRPr lang="en-US" sz="24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934712" y="-69661"/>
            <a:ext cx="8470006" cy="851045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pt-PT" sz="6000" kern="120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4000" b="1" u="sng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Proxy Server</a:t>
            </a:r>
          </a:p>
        </p:txBody>
      </p:sp>
      <p:sp>
        <p:nvSpPr>
          <p:cNvPr id="6" name="Title 1"/>
          <p:cNvSpPr>
            <a:spLocks noGrp="1"/>
          </p:cNvSpPr>
          <p:nvPr>
            <p:ph type="subTitle" idx="1"/>
          </p:nvPr>
        </p:nvSpPr>
        <p:spPr>
          <a:xfrm>
            <a:off x="479376" y="1005812"/>
            <a:ext cx="4239608" cy="594818"/>
          </a:xfrm>
        </p:spPr>
        <p:txBody>
          <a:bodyPr>
            <a:normAutofit/>
          </a:bodyPr>
          <a:lstStyle/>
          <a:p>
            <a:pPr algn="ctr"/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Forward Proxy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39" b="12771"/>
          <a:stretch/>
        </p:blipFill>
        <p:spPr>
          <a:xfrm>
            <a:off x="878848" y="1436693"/>
            <a:ext cx="4627619" cy="2022656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8040216" y="700074"/>
            <a:ext cx="2507126" cy="7062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Open Proxy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835" y="1406344"/>
            <a:ext cx="4745888" cy="217137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3" t="15750" r="377" b="16354"/>
          <a:stretch/>
        </p:blipFill>
        <p:spPr>
          <a:xfrm>
            <a:off x="2621695" y="4131032"/>
            <a:ext cx="5902736" cy="2514619"/>
          </a:xfrm>
          <a:prstGeom prst="rect">
            <a:avLst/>
          </a:prstGeom>
        </p:spPr>
      </p:pic>
      <p:sp>
        <p:nvSpPr>
          <p:cNvPr id="12" name="Title 1"/>
          <p:cNvSpPr txBox="1">
            <a:spLocks/>
          </p:cNvSpPr>
          <p:nvPr/>
        </p:nvSpPr>
        <p:spPr>
          <a:xfrm>
            <a:off x="4441401" y="3385815"/>
            <a:ext cx="4317309" cy="6343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pt-PT"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Reverse Proxy</a:t>
            </a:r>
          </a:p>
        </p:txBody>
      </p:sp>
    </p:spTree>
    <p:extLst>
      <p:ext uri="{BB962C8B-B14F-4D97-AF65-F5344CB8AC3E}">
        <p14:creationId xmlns:p14="http://schemas.microsoft.com/office/powerpoint/2010/main" val="2786920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407368" y="2708920"/>
            <a:ext cx="5616004" cy="1869458"/>
          </a:xfrm>
        </p:spPr>
        <p:txBody>
          <a:bodyPr/>
          <a:lstStyle/>
          <a:p>
            <a:r>
              <a:rPr lang="en-US" u="sng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DATABASE MANAGEMENT</a:t>
            </a:r>
            <a:endParaRPr lang="en-US" u="sng" dirty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4035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1A646CB4-E870-4C95-9C84-3EA0219CE441}"/>
              </a:ext>
            </a:extLst>
          </p:cNvPr>
          <p:cNvSpPr/>
          <p:nvPr/>
        </p:nvSpPr>
        <p:spPr>
          <a:xfrm>
            <a:off x="473612" y="1206697"/>
            <a:ext cx="1079460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A database is a collection of information that is organized so that it can be easily accessed, managed and updated.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CA7AAB13-AC05-4331-9CC4-DC92120FE0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7" t="24418" r="4420" b="13390"/>
          <a:stretch/>
        </p:blipFill>
        <p:spPr>
          <a:xfrm>
            <a:off x="477983" y="2175568"/>
            <a:ext cx="10658577" cy="399564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7C833CDB-3E25-4957-A88E-180D60BF1FDA}"/>
              </a:ext>
            </a:extLst>
          </p:cNvPr>
          <p:cNvSpPr/>
          <p:nvPr/>
        </p:nvSpPr>
        <p:spPr>
          <a:xfrm>
            <a:off x="4799856" y="360937"/>
            <a:ext cx="237629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4000" b="1" u="sng" dirty="0" smtClean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DATABASE</a:t>
            </a:r>
            <a:endParaRPr lang="en-IN" sz="4000" b="1" u="sng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3913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347BDCAA-633D-445E-A017-D9A06DA2D328}"/>
              </a:ext>
            </a:extLst>
          </p:cNvPr>
          <p:cNvSpPr/>
          <p:nvPr/>
        </p:nvSpPr>
        <p:spPr>
          <a:xfrm>
            <a:off x="5231904" y="143521"/>
            <a:ext cx="6096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4000" b="1" u="sng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DBMS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1AE8DB81-FCEF-4209-9A48-F6949925D2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503" y="2374769"/>
            <a:ext cx="10230167" cy="414812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285637C4-96B9-417B-8092-2114B9F1544C}"/>
              </a:ext>
            </a:extLst>
          </p:cNvPr>
          <p:cNvSpPr/>
          <p:nvPr/>
        </p:nvSpPr>
        <p:spPr>
          <a:xfrm>
            <a:off x="403273" y="1121159"/>
            <a:ext cx="1135262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2222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 database-management system (</a:t>
            </a:r>
            <a:r>
              <a:rPr lang="en-US" sz="2400" b="1" i="0" dirty="0">
                <a:solidFill>
                  <a:srgbClr val="2222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DBMS</a:t>
            </a:r>
            <a:r>
              <a:rPr lang="en-US" sz="2400" b="0" i="0" dirty="0">
                <a:solidFill>
                  <a:srgbClr val="2222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) is a computer-software application that interacts with end-users, other applications, and the database itself to capture and analyze data. </a:t>
            </a: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400" b="0" i="0" dirty="0">
              <a:solidFill>
                <a:srgbClr val="222222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5077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FC0CE4BD-96D9-4D71-9224-60A634084161}"/>
              </a:ext>
            </a:extLst>
          </p:cNvPr>
          <p:cNvSpPr txBox="1"/>
          <p:nvPr/>
        </p:nvSpPr>
        <p:spPr>
          <a:xfrm>
            <a:off x="4511824" y="260648"/>
            <a:ext cx="348928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u="sng" dirty="0" smtClean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EF CODD RULES</a:t>
            </a:r>
            <a:endParaRPr lang="en-US" sz="4000" b="1" u="sng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AFA02E5B-5A92-4C40-827D-BA7A8BFE3DBA}"/>
              </a:ext>
            </a:extLst>
          </p:cNvPr>
          <p:cNvSpPr/>
          <p:nvPr/>
        </p:nvSpPr>
        <p:spPr>
          <a:xfrm>
            <a:off x="551384" y="1484784"/>
            <a:ext cx="10761785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/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Rule 1: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Information Rule</a:t>
            </a:r>
          </a:p>
          <a:p>
            <a:pPr marL="457200" indent="-457200"/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Rule 2: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Guaranteed Access Rule</a:t>
            </a:r>
          </a:p>
          <a:p>
            <a:pPr marL="457200" indent="-457200"/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Rule 3: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Systematic Treatment of NULL Values</a:t>
            </a:r>
          </a:p>
          <a:p>
            <a:pPr marL="457200" indent="-457200"/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Rule 4: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Active Online Catalog</a:t>
            </a:r>
          </a:p>
          <a:p>
            <a:pPr marL="457200" indent="-457200"/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Rule 5: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Comprehensive Data Sub-Language Rule</a:t>
            </a:r>
          </a:p>
          <a:p>
            <a:pPr marL="457200" indent="-457200"/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Rule 6: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View Updating Rule</a:t>
            </a:r>
          </a:p>
          <a:p>
            <a:pPr marL="457200" indent="-457200"/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Rule 7: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High-Level Insert, Update, and Delete Rule</a:t>
            </a:r>
          </a:p>
          <a:p>
            <a:pPr marL="457200" indent="-457200"/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Rule 8: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Physical Data Independence</a:t>
            </a:r>
          </a:p>
          <a:p>
            <a:pPr marL="457200" indent="-457200"/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Rule 9: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Logical Data Independence</a:t>
            </a:r>
          </a:p>
          <a:p>
            <a:pPr marL="457200" indent="-457200"/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Rule 10: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Integrity Independence</a:t>
            </a:r>
          </a:p>
          <a:p>
            <a:pPr marL="457200" indent="-457200"/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Rule 11: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Distribution Independence</a:t>
            </a:r>
          </a:p>
          <a:p>
            <a:pPr marL="457200" indent="-457200"/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Rule 12: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Non-Subversion Rule</a:t>
            </a:r>
          </a:p>
          <a:p>
            <a:pPr marL="457200" indent="-457200"/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3397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CD21CFD3-EA0A-4C0B-996D-DDAC4A292D32}"/>
              </a:ext>
            </a:extLst>
          </p:cNvPr>
          <p:cNvSpPr/>
          <p:nvPr/>
        </p:nvSpPr>
        <p:spPr>
          <a:xfrm>
            <a:off x="4151784" y="0"/>
            <a:ext cx="6096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4000" b="1" u="sng" dirty="0" smtClean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NORMALIZATION </a:t>
            </a:r>
            <a:endParaRPr lang="en-US" sz="4000" b="1" u="sng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8EBCC220-FB46-4F98-A45E-65865E8CA404}"/>
              </a:ext>
            </a:extLst>
          </p:cNvPr>
          <p:cNvSpPr/>
          <p:nvPr/>
        </p:nvSpPr>
        <p:spPr>
          <a:xfrm>
            <a:off x="190903" y="856357"/>
            <a:ext cx="11497994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i="0" dirty="0" smtClean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	Normalization</a:t>
            </a:r>
            <a:r>
              <a:rPr lang="en-US" sz="24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is a process of organizing the data in database to avoid data redundancy, insertion anomaly, update anomaly &amp; deletion anomaly.</a:t>
            </a:r>
          </a:p>
          <a:p>
            <a:endParaRPr lang="en-US" sz="2400" b="0" i="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b="1" i="0" u="sng" dirty="0" smtClean="0">
                <a:solidFill>
                  <a:schemeClr val="tx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TYPES OF NORMALIZATION</a:t>
            </a:r>
          </a:p>
          <a:p>
            <a:pPr algn="just"/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 algn="just">
              <a:buFont typeface="Wingdings" panose="05000000000000000000" pitchFamily="2" charset="2"/>
              <a:buChar char="v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First normal form (1NF)</a:t>
            </a:r>
          </a:p>
          <a:p>
            <a:pPr marL="342900" indent="-342900" algn="just">
              <a:buFont typeface="Wingdings" panose="05000000000000000000" pitchFamily="2" charset="2"/>
              <a:buChar char="v"/>
            </a:pP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 algn="just">
              <a:buFont typeface="Wingdings" panose="05000000000000000000" pitchFamily="2" charset="2"/>
              <a:buChar char="v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Second normal form (2NF)</a:t>
            </a:r>
          </a:p>
          <a:p>
            <a:pPr marL="342900" indent="-342900" algn="just">
              <a:buFont typeface="Wingdings" panose="05000000000000000000" pitchFamily="2" charset="2"/>
              <a:buChar char="v"/>
            </a:pP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 algn="just">
              <a:buFont typeface="Wingdings" panose="05000000000000000000" pitchFamily="2" charset="2"/>
              <a:buChar char="v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Third normal form (2NF)</a:t>
            </a:r>
          </a:p>
          <a:p>
            <a:pPr marL="342900" indent="-342900" algn="just">
              <a:buFont typeface="Wingdings" panose="05000000000000000000" pitchFamily="2" charset="2"/>
              <a:buChar char="v"/>
            </a:pP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Boyce Codd normal form (BCNF)</a:t>
            </a:r>
          </a:p>
          <a:p>
            <a:pPr algn="just"/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b="0" i="0" dirty="0">
              <a:solidFill>
                <a:srgbClr val="000000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2" descr="DML DCL DDL TCL SQL">
            <a:extLst>
              <a:ext uri="{FF2B5EF4-FFF2-40B4-BE49-F238E27FC236}">
                <a16:creationId xmlns="" xmlns:a16="http://schemas.microsoft.com/office/drawing/2014/main" id="{81370672-B0DD-420D-93C0-D5F8484097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316"/>
          <a:stretch/>
        </p:blipFill>
        <p:spPr bwMode="auto">
          <a:xfrm>
            <a:off x="5312935" y="2492896"/>
            <a:ext cx="5823625" cy="331601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8916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B34C4268-B301-471C-A875-27EC07B14AA5}"/>
              </a:ext>
            </a:extLst>
          </p:cNvPr>
          <p:cNvSpPr/>
          <p:nvPr/>
        </p:nvSpPr>
        <p:spPr>
          <a:xfrm>
            <a:off x="191344" y="269976"/>
            <a:ext cx="552620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u="sng" dirty="0" smtClean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GENERAL ARCHITECTURE OF DBMS:</a:t>
            </a:r>
            <a:endParaRPr lang="en-US" sz="2800" u="sng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28" name="Picture 4" descr="Image result for presentation layer application layer database layer">
            <a:extLst>
              <a:ext uri="{FF2B5EF4-FFF2-40B4-BE49-F238E27FC236}">
                <a16:creationId xmlns="" xmlns:a16="http://schemas.microsoft.com/office/drawing/2014/main" id="{EB50854C-145E-4C4E-8B9D-54F9D7774B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926" y="1628126"/>
            <a:ext cx="3724275" cy="414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MSSQL">
            <a:extLst>
              <a:ext uri="{FF2B5EF4-FFF2-40B4-BE49-F238E27FC236}">
                <a16:creationId xmlns="" xmlns:a16="http://schemas.microsoft.com/office/drawing/2014/main" id="{E24274FA-2D04-4420-89B1-D9DBE0C85E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7557" y="1455787"/>
            <a:ext cx="2112348" cy="1736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E6934582-EB58-4339-9A24-9DD9019DA3C8}"/>
              </a:ext>
            </a:extLst>
          </p:cNvPr>
          <p:cNvSpPr/>
          <p:nvPr/>
        </p:nvSpPr>
        <p:spPr>
          <a:xfrm>
            <a:off x="6923802" y="269976"/>
            <a:ext cx="46188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u="sng" dirty="0" smtClean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DIFFERENT DBMS PRODUCT: </a:t>
            </a:r>
            <a:endParaRPr lang="en-US" sz="2800" b="1" u="sng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="" xmlns:a16="http://schemas.microsoft.com/office/drawing/2014/main" id="{4510E653-9A0A-4F44-AEF2-6755E3FBD9C1}"/>
              </a:ext>
            </a:extLst>
          </p:cNvPr>
          <p:cNvCxnSpPr>
            <a:cxnSpLocks/>
          </p:cNvCxnSpPr>
          <p:nvPr/>
        </p:nvCxnSpPr>
        <p:spPr>
          <a:xfrm>
            <a:off x="5824024" y="211246"/>
            <a:ext cx="0" cy="6203632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36" name="Picture 12" descr="Image result for oracle">
            <a:extLst>
              <a:ext uri="{FF2B5EF4-FFF2-40B4-BE49-F238E27FC236}">
                <a16:creationId xmlns="" xmlns:a16="http://schemas.microsoft.com/office/drawing/2014/main" id="{CC51BB1E-F879-4CF0-9DEB-75815D4DE9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0893" y="1262312"/>
            <a:ext cx="1453879" cy="1453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Image result for Ingres in dbms">
            <a:extLst>
              <a:ext uri="{FF2B5EF4-FFF2-40B4-BE49-F238E27FC236}">
                <a16:creationId xmlns="" xmlns:a16="http://schemas.microsoft.com/office/drawing/2014/main" id="{BF749E11-8DB1-4198-92CA-8200695352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9834" y="3794579"/>
            <a:ext cx="2924782" cy="532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Image result for MySQL">
            <a:extLst>
              <a:ext uri="{FF2B5EF4-FFF2-40B4-BE49-F238E27FC236}">
                <a16:creationId xmlns="" xmlns:a16="http://schemas.microsoft.com/office/drawing/2014/main" id="{2AB257E3-B12D-41F9-AE58-E77BC30B7D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7557" y="4750646"/>
            <a:ext cx="1972667" cy="1020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Related image">
            <a:extLst>
              <a:ext uri="{FF2B5EF4-FFF2-40B4-BE49-F238E27FC236}">
                <a16:creationId xmlns="" xmlns:a16="http://schemas.microsoft.com/office/drawing/2014/main" id="{B67F0886-5E4D-4774-983A-91C92AC2B5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3963" y="5024933"/>
            <a:ext cx="2207741" cy="1205543"/>
          </a:xfrm>
          <a:prstGeom prst="ellipse">
            <a:avLst/>
          </a:prstGeom>
          <a:ln w="3175" cap="rnd">
            <a:solidFill>
              <a:schemeClr val="tx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2449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407368" y="2708920"/>
            <a:ext cx="5616004" cy="1869458"/>
          </a:xfrm>
        </p:spPr>
        <p:txBody>
          <a:bodyPr/>
          <a:lstStyle/>
          <a:p>
            <a:r>
              <a:rPr lang="en-US" u="sng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APPLICATION </a:t>
            </a:r>
            <a:r>
              <a:rPr lang="en-US" u="sng" dirty="0" smtClean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MANAGEMENT</a:t>
            </a:r>
            <a:endParaRPr lang="en-US" u="sng" dirty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1222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644C065D-441C-402E-98CC-2F132B75E5CE}"/>
              </a:ext>
            </a:extLst>
          </p:cNvPr>
          <p:cNvSpPr txBox="1"/>
          <p:nvPr/>
        </p:nvSpPr>
        <p:spPr>
          <a:xfrm>
            <a:off x="4501662" y="112540"/>
            <a:ext cx="300915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u="sng" dirty="0" smtClean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APPLICATION</a:t>
            </a:r>
            <a:endParaRPr lang="en-US" sz="4000" b="1" u="sng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A18D1C1E-EFCE-4C4F-9015-2B6D1B157EDF}"/>
              </a:ext>
            </a:extLst>
          </p:cNvPr>
          <p:cNvSpPr txBox="1"/>
          <p:nvPr/>
        </p:nvSpPr>
        <p:spPr>
          <a:xfrm>
            <a:off x="517583" y="1865222"/>
            <a:ext cx="43134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u="sng" dirty="0" smtClean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COMPONENTS OF </a:t>
            </a:r>
            <a:r>
              <a:rPr lang="en-US" sz="2400" b="1" u="sng" dirty="0" smtClean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APPLICATION</a:t>
            </a:r>
            <a:endParaRPr lang="en-US" sz="2400" b="1" u="sng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D9D37B1B-0F4E-48FE-A1DE-E4E70D98F2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448" y="2700761"/>
            <a:ext cx="2676525" cy="34575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0C9610C7-268D-4B2A-AB13-58DC4457ED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6080" y="2592821"/>
            <a:ext cx="4172008" cy="367345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F8E7F9A7-109A-4507-BF8E-C2814814E4F0}"/>
              </a:ext>
            </a:extLst>
          </p:cNvPr>
          <p:cNvSpPr/>
          <p:nvPr/>
        </p:nvSpPr>
        <p:spPr>
          <a:xfrm>
            <a:off x="6907075" y="1805173"/>
            <a:ext cx="42362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u="sng" dirty="0" smtClean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LIFE CYCLE OF AN </a:t>
            </a:r>
            <a:r>
              <a:rPr lang="en-US" sz="2400" b="1" u="sng" dirty="0" smtClean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APPLICATION</a:t>
            </a:r>
            <a:endParaRPr lang="en-US" sz="2400" b="1" u="sng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2F0F7C91-C62C-4ADF-8D43-C48A7A34E008}"/>
              </a:ext>
            </a:extLst>
          </p:cNvPr>
          <p:cNvSpPr/>
          <p:nvPr/>
        </p:nvSpPr>
        <p:spPr>
          <a:xfrm>
            <a:off x="648786" y="1057326"/>
            <a:ext cx="1071224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An Application is a computer program designed to help people perform an activity.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="" xmlns:a16="http://schemas.microsoft.com/office/drawing/2014/main" id="{BA7792D0-4967-46F9-92AC-44E655B6694A}"/>
              </a:ext>
            </a:extLst>
          </p:cNvPr>
          <p:cNvCxnSpPr/>
          <p:nvPr/>
        </p:nvCxnSpPr>
        <p:spPr>
          <a:xfrm>
            <a:off x="5879976" y="1902792"/>
            <a:ext cx="0" cy="4572000"/>
          </a:xfrm>
          <a:prstGeom prst="line">
            <a:avLst/>
          </a:prstGeom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6834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="" xmlns:a16="http://schemas.microsoft.com/office/drawing/2014/main" id="{CB75617E-C8D4-4086-9D74-12C084D8BE3E}"/>
              </a:ext>
            </a:extLst>
          </p:cNvPr>
          <p:cNvSpPr txBox="1">
            <a:spLocks/>
          </p:cNvSpPr>
          <p:nvPr/>
        </p:nvSpPr>
        <p:spPr>
          <a:xfrm>
            <a:off x="2729270" y="291756"/>
            <a:ext cx="8262453" cy="4318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pt-PT" sz="1950" kern="120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IN" sz="4000" b="1" u="sng" dirty="0" smtClean="0">
                <a:latin typeface="Calibri" panose="020F0502020204030204" pitchFamily="34" charset="0"/>
                <a:cs typeface="Calibri" panose="020F0502020204030204" pitchFamily="34" charset="0"/>
              </a:rPr>
              <a:t>APPLICATION ARCHITECTURE</a:t>
            </a:r>
            <a:endParaRPr lang="en-IN" sz="4000" b="1" u="sng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26" name="Picture 2" descr="Image result for thin thick client">
            <a:extLst>
              <a:ext uri="{FF2B5EF4-FFF2-40B4-BE49-F238E27FC236}">
                <a16:creationId xmlns="" xmlns:a16="http://schemas.microsoft.com/office/drawing/2014/main" id="{545C679C-D0FF-440E-83FE-5FBA55EEEB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458"/>
          <a:stretch/>
        </p:blipFill>
        <p:spPr bwMode="auto">
          <a:xfrm>
            <a:off x="623392" y="2023775"/>
            <a:ext cx="4566187" cy="1549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Image result for rich internet application">
            <a:extLst>
              <a:ext uri="{FF2B5EF4-FFF2-40B4-BE49-F238E27FC236}">
                <a16:creationId xmlns="" xmlns:a16="http://schemas.microsoft.com/office/drawing/2014/main" id="{668584F9-0800-4857-89BE-A7ED741D7F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84" t="23692" r="2232" b="9847"/>
          <a:stretch/>
        </p:blipFill>
        <p:spPr bwMode="auto">
          <a:xfrm>
            <a:off x="3647728" y="4245659"/>
            <a:ext cx="4743612" cy="2587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CD842FD8-6D3E-47C7-9400-5EBB8758014F}"/>
              </a:ext>
            </a:extLst>
          </p:cNvPr>
          <p:cNvSpPr/>
          <p:nvPr/>
        </p:nvSpPr>
        <p:spPr>
          <a:xfrm>
            <a:off x="929369" y="1412776"/>
            <a:ext cx="36661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IN" sz="2400" u="sng" dirty="0">
                <a:latin typeface="Calibri" panose="020F0502020204030204" pitchFamily="34" charset="0"/>
                <a:cs typeface="Calibri" panose="020F0502020204030204" pitchFamily="34" charset="0"/>
              </a:rPr>
              <a:t>Thick client architecture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AD01BCF6-D4CF-461B-A698-DFAED18504BD}"/>
              </a:ext>
            </a:extLst>
          </p:cNvPr>
          <p:cNvSpPr/>
          <p:nvPr/>
        </p:nvSpPr>
        <p:spPr>
          <a:xfrm>
            <a:off x="7266583" y="1412776"/>
            <a:ext cx="341946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IN" sz="2400" u="sng" dirty="0">
                <a:latin typeface="Calibri" panose="020F0502020204030204" pitchFamily="34" charset="0"/>
                <a:cs typeface="Calibri" panose="020F0502020204030204" pitchFamily="34" charset="0"/>
              </a:rPr>
              <a:t>Thin client architecture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8DA9DBE0-E480-49FD-9C04-2742F54C4340}"/>
              </a:ext>
            </a:extLst>
          </p:cNvPr>
          <p:cNvSpPr/>
          <p:nvPr/>
        </p:nvSpPr>
        <p:spPr>
          <a:xfrm>
            <a:off x="4216316" y="3587339"/>
            <a:ext cx="36064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IN" sz="2400" u="sng" dirty="0">
                <a:latin typeface="Calibri" panose="020F0502020204030204" pitchFamily="34" charset="0"/>
                <a:cs typeface="Calibri" panose="020F0502020204030204" pitchFamily="34" charset="0"/>
              </a:rPr>
              <a:t>Rich internet application</a:t>
            </a:r>
          </a:p>
        </p:txBody>
      </p:sp>
      <p:pic>
        <p:nvPicPr>
          <p:cNvPr id="16" name="Picture 2" descr="Image result for thin thick client">
            <a:extLst>
              <a:ext uri="{FF2B5EF4-FFF2-40B4-BE49-F238E27FC236}">
                <a16:creationId xmlns="" xmlns:a16="http://schemas.microsoft.com/office/drawing/2014/main" id="{C1943EDA-26CB-4D27-85F7-131A42ACAE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/>
          <a:stretch/>
        </p:blipFill>
        <p:spPr bwMode="auto">
          <a:xfrm>
            <a:off x="6693220" y="2023775"/>
            <a:ext cx="4566187" cy="1563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9392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400" y="1663486"/>
            <a:ext cx="4032448" cy="309634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703512" y="5229200"/>
            <a:ext cx="230425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Flatbed scanner </a:t>
            </a:r>
            <a:endParaRPr lang="en-US" sz="24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4894242" y="81188"/>
            <a:ext cx="2223686" cy="646331"/>
          </a:xfrm>
          <a:prstGeom prst="rect">
            <a:avLst/>
          </a:prstGeom>
          <a:noFill/>
        </p:spPr>
        <p:txBody>
          <a:bodyPr vert="horz" wrap="none" lIns="91440" tIns="45720" rIns="91440" bIns="45720" rtlCol="0">
            <a:sp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kern="1200">
                <a:solidFill>
                  <a:srgbClr val="263147"/>
                </a:solidFill>
                <a:latin typeface="Arial" pitchFamily="34" charset="0"/>
                <a:ea typeface="Verdana" panose="020B0604030504040204" pitchFamily="34" charset="0"/>
                <a:cs typeface="Arial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kern="1200">
                <a:solidFill>
                  <a:srgbClr val="263147"/>
                </a:solidFill>
                <a:latin typeface="Arial" pitchFamily="34" charset="0"/>
                <a:ea typeface="Verdana" panose="020B0604030504040204" pitchFamily="34" charset="0"/>
                <a:cs typeface="Arial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kern="1200">
                <a:solidFill>
                  <a:srgbClr val="263147"/>
                </a:solidFill>
                <a:latin typeface="Arial" pitchFamily="34" charset="0"/>
                <a:ea typeface="Verdana" panose="020B0604030504040204" pitchFamily="34" charset="0"/>
                <a:cs typeface="Arial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kern="1200">
                <a:solidFill>
                  <a:srgbClr val="263147"/>
                </a:solidFill>
                <a:latin typeface="Arial" pitchFamily="34" charset="0"/>
                <a:ea typeface="Verdana" panose="020B0604030504040204" pitchFamily="34" charset="0"/>
                <a:cs typeface="Arial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kern="1200">
                <a:solidFill>
                  <a:srgbClr val="263147"/>
                </a:solidFill>
                <a:latin typeface="Arial" pitchFamily="34" charset="0"/>
                <a:ea typeface="Verdana" panose="020B0604030504040204" pitchFamily="34" charset="0"/>
                <a:cs typeface="Arial" pitchFamily="34" charset="0"/>
              </a:defRPr>
            </a:lvl5pPr>
            <a:lvl6pPr marL="1435100" indent="-28575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70000"/>
              <a:buFont typeface="Wingdings" pitchFamily="2" charset="2"/>
              <a:buChar char="§"/>
              <a:defRPr sz="1800" kern="1200">
                <a:solidFill>
                  <a:srgbClr val="263147"/>
                </a:solidFill>
                <a:latin typeface="Arial" pitchFamily="34" charset="0"/>
                <a:ea typeface="+mn-ea"/>
                <a:cs typeface="Arial" pitchFamily="34" charset="0"/>
              </a:defRPr>
            </a:lvl6pPr>
            <a:lvl7pPr marL="1714500" indent="-27305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70000"/>
              <a:buFont typeface="Arial" pitchFamily="34" charset="0"/>
              <a:buChar char="–"/>
              <a:defRPr sz="1800" kern="1200" baseline="0">
                <a:solidFill>
                  <a:srgbClr val="263147"/>
                </a:solidFill>
                <a:latin typeface="Arial" pitchFamily="34" charset="0"/>
                <a:ea typeface="+mn-ea"/>
                <a:cs typeface="Arial" pitchFamily="34" charset="0"/>
              </a:defRPr>
            </a:lvl7pPr>
            <a:lvl8pPr marL="1600200" indent="-2286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70000"/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8pPr>
            <a:lvl9pPr marL="1824038" indent="-223838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70000"/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9pPr>
          </a:lstStyle>
          <a:p>
            <a:pPr algn="ctr"/>
            <a:r>
              <a:rPr lang="en-US" sz="4000" b="1" u="sng" dirty="0" smtClean="0">
                <a:ln w="0"/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SCANNER</a:t>
            </a:r>
            <a:endParaRPr lang="en-US" sz="4000" b="1" u="sng" dirty="0">
              <a:ln w="0"/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610661" y="5119615"/>
            <a:ext cx="29523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Handheld scanner </a:t>
            </a:r>
            <a:endParaRPr lang="en-US" sz="24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7928" y="1052736"/>
            <a:ext cx="3746909" cy="3902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384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One Tier Software Architecture">
            <a:hlinkClick r:id="rId3"/>
            <a:extLst>
              <a:ext uri="{FF2B5EF4-FFF2-40B4-BE49-F238E27FC236}">
                <a16:creationId xmlns="" xmlns:a16="http://schemas.microsoft.com/office/drawing/2014/main" id="{812F471F-166F-409A-A8DF-DBD53AB03484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400" y="1319825"/>
            <a:ext cx="3137095" cy="3168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2" descr="Two Tier Software Architecture">
            <a:extLst>
              <a:ext uri="{FF2B5EF4-FFF2-40B4-BE49-F238E27FC236}">
                <a16:creationId xmlns="" xmlns:a16="http://schemas.microsoft.com/office/drawing/2014/main" id="{0ECD3E02-37BF-4108-9B21-D8A7E2082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3792" y="1988840"/>
            <a:ext cx="3110448" cy="3168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Three Tier Software Architecture">
            <a:extLst>
              <a:ext uri="{FF2B5EF4-FFF2-40B4-BE49-F238E27FC236}">
                <a16:creationId xmlns="" xmlns:a16="http://schemas.microsoft.com/office/drawing/2014/main" id="{31392267-FDA0-482E-BB88-09CDBB136C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6160" y="2780928"/>
            <a:ext cx="4138181" cy="3168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60551024-8818-4289-AD2D-7BBFF8012BB9}"/>
              </a:ext>
            </a:extLst>
          </p:cNvPr>
          <p:cNvSpPr txBox="1"/>
          <p:nvPr/>
        </p:nvSpPr>
        <p:spPr>
          <a:xfrm>
            <a:off x="5056224" y="379828"/>
            <a:ext cx="12043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u="sng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Tiers</a:t>
            </a:r>
          </a:p>
        </p:txBody>
      </p:sp>
    </p:spTree>
    <p:extLst>
      <p:ext uri="{BB962C8B-B14F-4D97-AF65-F5344CB8AC3E}">
        <p14:creationId xmlns:p14="http://schemas.microsoft.com/office/powerpoint/2010/main" val="2514918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479376" y="2708920"/>
            <a:ext cx="5616004" cy="1869458"/>
          </a:xfrm>
        </p:spPr>
        <p:txBody>
          <a:bodyPr/>
          <a:lstStyle/>
          <a:p>
            <a:r>
              <a:rPr lang="en-US" u="sng" dirty="0" smtClean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STORAGE</a:t>
            </a:r>
            <a:endParaRPr lang="en-US" u="sng" dirty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3213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6" name="TextBox 5"/>
          <p:cNvSpPr txBox="1">
            <a:spLocks noChangeArrowheads="1"/>
          </p:cNvSpPr>
          <p:nvPr/>
        </p:nvSpPr>
        <p:spPr bwMode="auto">
          <a:xfrm>
            <a:off x="3359696" y="288370"/>
            <a:ext cx="4872038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ctr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9pPr>
          </a:lstStyle>
          <a:p>
            <a:r>
              <a:rPr lang="en-US" altLang="en-US" sz="4000" b="1" u="sng" dirty="0" smtClean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TOPOLOGIES</a:t>
            </a:r>
            <a:endParaRPr lang="en-US" altLang="en-US" sz="4000" b="1" u="sng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60" r="6786"/>
          <a:stretch>
            <a:fillRect/>
          </a:stretch>
        </p:blipFill>
        <p:spPr bwMode="auto">
          <a:xfrm>
            <a:off x="7176120" y="2276872"/>
            <a:ext cx="3846512" cy="271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024" b="73495"/>
          <a:stretch/>
        </p:blipFill>
        <p:spPr>
          <a:xfrm>
            <a:off x="1415480" y="2309326"/>
            <a:ext cx="4752528" cy="1687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585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1544" y="1462404"/>
            <a:ext cx="8153400" cy="4893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983432" y="254029"/>
            <a:ext cx="11016604" cy="863601"/>
          </a:xfrm>
        </p:spPr>
        <p:txBody>
          <a:bodyPr>
            <a:normAutofit/>
          </a:bodyPr>
          <a:lstStyle/>
          <a:p>
            <a:pPr algn="ctr"/>
            <a:r>
              <a:rPr lang="en-US" sz="4000" b="1" u="sng" dirty="0" smtClean="0">
                <a:latin typeface="Calibri" panose="020F0502020204030204" pitchFamily="34" charset="0"/>
                <a:cs typeface="Calibri" panose="020F0502020204030204" pitchFamily="34" charset="0"/>
              </a:rPr>
              <a:t>STORAGE TYPES</a:t>
            </a:r>
            <a:endParaRPr lang="en-US" sz="4000" b="1" u="sng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980455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Picture 3" descr="unitraid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10" r="25343"/>
          <a:stretch>
            <a:fillRect/>
          </a:stretch>
        </p:blipFill>
        <p:spPr bwMode="auto">
          <a:xfrm>
            <a:off x="1458773" y="336985"/>
            <a:ext cx="3414713" cy="314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8" name="Picture 4" descr="unitraid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45" r="24376"/>
          <a:stretch>
            <a:fillRect/>
          </a:stretch>
        </p:blipFill>
        <p:spPr bwMode="auto">
          <a:xfrm>
            <a:off x="6330280" y="390959"/>
            <a:ext cx="3352800" cy="3087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9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408" y="3717032"/>
            <a:ext cx="4104456" cy="2864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0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6120" y="3627138"/>
            <a:ext cx="3974232" cy="3044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74591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1257" y="1447800"/>
            <a:ext cx="4785418" cy="40965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9456" y="1628800"/>
            <a:ext cx="4150986" cy="37093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72140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6C59A8C8-7A9A-49A9-A55F-C8231E360E6B}"/>
              </a:ext>
            </a:extLst>
          </p:cNvPr>
          <p:cNvSpPr/>
          <p:nvPr/>
        </p:nvSpPr>
        <p:spPr>
          <a:xfrm>
            <a:off x="2855640" y="2780928"/>
            <a:ext cx="6261651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80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Thank</a:t>
            </a:r>
            <a:r>
              <a:rPr lang="en-US" sz="8000" b="1" cap="none" spc="0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 </a:t>
            </a:r>
            <a:r>
              <a:rPr lang="en-US" sz="80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You</a:t>
            </a:r>
            <a:endParaRPr lang="en-US" sz="8000" b="1" cap="none" spc="0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67172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34929" y="404664"/>
            <a:ext cx="8544207" cy="525091"/>
          </a:xfrm>
        </p:spPr>
        <p:txBody>
          <a:bodyPr/>
          <a:lstStyle/>
          <a:p>
            <a:pPr algn="ctr"/>
            <a:r>
              <a:rPr lang="en-US" sz="4000" b="1" u="sng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OUTPUT DEVICES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376" y="2302429"/>
            <a:ext cx="5285571" cy="343828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4032" y="2727245"/>
            <a:ext cx="5617771" cy="2913335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8501989" y="5917387"/>
            <a:ext cx="2033761" cy="351317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Laser printer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199456" y="5953289"/>
            <a:ext cx="24815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Cathode Ray Tube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22068" y="1068158"/>
            <a:ext cx="1196993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 output device is any device used to send data from a computer to another device or user. </a:t>
            </a:r>
            <a:endParaRPr lang="en-US" sz="2400" dirty="0" smtClean="0">
              <a:solidFill>
                <a:srgbClr val="22222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Most </a:t>
            </a:r>
            <a:r>
              <a:rPr lang="en-US" sz="2400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computer data output that is meant for humans is in the form of </a:t>
            </a:r>
            <a:r>
              <a:rPr lang="en-US" sz="2400" dirty="0" smtClean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audio or</a:t>
            </a:r>
            <a:r>
              <a:rPr lang="en-US" sz="2400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video.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2642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400" y="2780928"/>
            <a:ext cx="10729192" cy="2808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5519936" y="692696"/>
            <a:ext cx="2670225" cy="85502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685800" rtl="0" eaLnBrk="1" latinLnBrk="0" hangingPunct="1">
              <a:lnSpc>
                <a:spcPts val="2250"/>
              </a:lnSpc>
              <a:spcBef>
                <a:spcPct val="0"/>
              </a:spcBef>
              <a:buNone/>
              <a:defRPr sz="1950" kern="1200">
                <a:solidFill>
                  <a:srgbClr val="26314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4000" b="1" u="sng" dirty="0" smtClean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SMPS</a:t>
            </a:r>
            <a:r>
              <a:rPr lang="en-US" sz="4000" b="1" u="sng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/>
            </a:r>
            <a:br>
              <a:rPr lang="en-US" sz="4000" b="1" u="sng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US" sz="4000" b="1" u="sng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07368" y="1333327"/>
            <a:ext cx="1178463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	A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 switched-mode power </a:t>
            </a: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supply is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an electronic power supply that incorporates a </a:t>
            </a: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switching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regulator to convert electrical power efficiently.</a:t>
            </a:r>
          </a:p>
        </p:txBody>
      </p:sp>
    </p:spTree>
    <p:extLst>
      <p:ext uri="{BB962C8B-B14F-4D97-AF65-F5344CB8AC3E}">
        <p14:creationId xmlns:p14="http://schemas.microsoft.com/office/powerpoint/2010/main" val="493007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2400" y="318933"/>
            <a:ext cx="8229600" cy="1228998"/>
          </a:xfrm>
        </p:spPr>
        <p:txBody>
          <a:bodyPr/>
          <a:lstStyle/>
          <a:p>
            <a:r>
              <a:rPr lang="en-US" sz="4000" b="1" u="sng" dirty="0">
                <a:latin typeface="Calibri" panose="020F0502020204030204" pitchFamily="34" charset="0"/>
                <a:cs typeface="Calibri" panose="020F0502020204030204" pitchFamily="34" charset="0"/>
              </a:rPr>
              <a:t>MOTHERBOARD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5560" y="2554389"/>
            <a:ext cx="7632848" cy="4147031"/>
          </a:xfrm>
        </p:spPr>
      </p:pic>
      <p:sp>
        <p:nvSpPr>
          <p:cNvPr id="3" name="Rectangle 2"/>
          <p:cNvSpPr/>
          <p:nvPr/>
        </p:nvSpPr>
        <p:spPr>
          <a:xfrm>
            <a:off x="407368" y="1196752"/>
            <a:ext cx="115212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A </a:t>
            </a:r>
            <a:r>
              <a:rPr lang="en-US" sz="2400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printed circuit board containing the principal components of a computer or other device, with connectors for other circuit boards to be slotted into.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4368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75520" y="188640"/>
            <a:ext cx="8532019" cy="576064"/>
          </a:xfrm>
        </p:spPr>
        <p:txBody>
          <a:bodyPr>
            <a:noAutofit/>
          </a:bodyPr>
          <a:lstStyle/>
          <a:p>
            <a:pPr algn="ctr"/>
            <a:r>
              <a:rPr lang="en-US" sz="4000" b="1" u="sng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MEMORY AND STORAGE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r="8824"/>
          <a:stretch/>
        </p:blipFill>
        <p:spPr>
          <a:xfrm>
            <a:off x="911424" y="2316562"/>
            <a:ext cx="10081120" cy="4388896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</p:pic>
      <p:sp>
        <p:nvSpPr>
          <p:cNvPr id="3" name="Rectangle 2"/>
          <p:cNvSpPr/>
          <p:nvPr/>
        </p:nvSpPr>
        <p:spPr>
          <a:xfrm>
            <a:off x="355170" y="1125134"/>
            <a:ext cx="1180363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dirty="0" smtClean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The </a:t>
            </a:r>
            <a:r>
              <a:rPr lang="en-US" sz="2400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term </a:t>
            </a:r>
            <a:r>
              <a:rPr lang="en-US" sz="2400" dirty="0" smtClean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memory identifies </a:t>
            </a:r>
            <a:r>
              <a:rPr lang="en-US" sz="2400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 storage that comes in the form of chips, and </a:t>
            </a:r>
            <a:r>
              <a:rPr lang="en-US" sz="2400" dirty="0" smtClean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word</a:t>
            </a:r>
            <a:r>
              <a:rPr lang="en-US" sz="2400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storage is used for memory that exists on tapes or </a:t>
            </a:r>
            <a:r>
              <a:rPr lang="en-US" sz="2400" dirty="0" smtClean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disks.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0355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apgemini_Template">
  <a:themeElements>
    <a:clrScheme name="New-CG">
      <a:dk1>
        <a:srgbClr val="000000"/>
      </a:dk1>
      <a:lt1>
        <a:sysClr val="window" lastClr="FFFFFF"/>
      </a:lt1>
      <a:dk2>
        <a:srgbClr val="0070AD"/>
      </a:dk2>
      <a:lt2>
        <a:srgbClr val="EDEDED"/>
      </a:lt2>
      <a:accent1>
        <a:srgbClr val="0070AD"/>
      </a:accent1>
      <a:accent2>
        <a:srgbClr val="12ABDB"/>
      </a:accent2>
      <a:accent3>
        <a:srgbClr val="2B0A3D"/>
      </a:accent3>
      <a:accent4>
        <a:srgbClr val="FF304C"/>
      </a:accent4>
      <a:accent5>
        <a:srgbClr val="95E616"/>
      </a:accent5>
      <a:accent6>
        <a:srgbClr val="C2CF00"/>
      </a:accent6>
      <a:hlink>
        <a:srgbClr val="005481"/>
      </a:hlink>
      <a:folHlink>
        <a:srgbClr val="861763"/>
      </a:folHlink>
    </a:clrScheme>
    <a:fontScheme name="Capgemin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ésentation1" id="{F4EDDD86-B8A8-46E1-81BA-C40220CF151C}" vid="{D76BB8BF-901C-4709-A70B-B9D859909653}"/>
    </a:ext>
  </a:extLst>
</a:theme>
</file>

<file path=ppt/theme/theme2.xml><?xml version="1.0" encoding="utf-8"?>
<a:theme xmlns:a="http://schemas.openxmlformats.org/drawingml/2006/main" name="Section slides">
  <a:themeElements>
    <a:clrScheme name="New-CG">
      <a:dk1>
        <a:srgbClr val="000000"/>
      </a:dk1>
      <a:lt1>
        <a:sysClr val="window" lastClr="FFFFFF"/>
      </a:lt1>
      <a:dk2>
        <a:srgbClr val="0070AD"/>
      </a:dk2>
      <a:lt2>
        <a:srgbClr val="EDEDED"/>
      </a:lt2>
      <a:accent1>
        <a:srgbClr val="0070AD"/>
      </a:accent1>
      <a:accent2>
        <a:srgbClr val="12ABDB"/>
      </a:accent2>
      <a:accent3>
        <a:srgbClr val="2B0A3D"/>
      </a:accent3>
      <a:accent4>
        <a:srgbClr val="FF304C"/>
      </a:accent4>
      <a:accent5>
        <a:srgbClr val="95E616"/>
      </a:accent5>
      <a:accent6>
        <a:srgbClr val="C2CF00"/>
      </a:accent6>
      <a:hlink>
        <a:srgbClr val="005481"/>
      </a:hlink>
      <a:folHlink>
        <a:srgbClr val="861763"/>
      </a:folHlink>
    </a:clrScheme>
    <a:fontScheme name="Capgemin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ésentation1" id="{F4EDDD86-B8A8-46E1-81BA-C40220CF151C}" vid="{B504A320-BF0C-4A8E-8664-9644A9AF95DC}"/>
    </a:ext>
  </a:extLst>
</a:theme>
</file>

<file path=ppt/theme/theme3.xml><?xml version="1.0" encoding="utf-8"?>
<a:theme xmlns:a="http://schemas.openxmlformats.org/drawingml/2006/main" name="Content Layouts">
  <a:themeElements>
    <a:clrScheme name="New-CG">
      <a:dk1>
        <a:srgbClr val="000000"/>
      </a:dk1>
      <a:lt1>
        <a:sysClr val="window" lastClr="FFFFFF"/>
      </a:lt1>
      <a:dk2>
        <a:srgbClr val="0070AD"/>
      </a:dk2>
      <a:lt2>
        <a:srgbClr val="EDEDED"/>
      </a:lt2>
      <a:accent1>
        <a:srgbClr val="0070AD"/>
      </a:accent1>
      <a:accent2>
        <a:srgbClr val="12ABDB"/>
      </a:accent2>
      <a:accent3>
        <a:srgbClr val="2B0A3D"/>
      </a:accent3>
      <a:accent4>
        <a:srgbClr val="FF304C"/>
      </a:accent4>
      <a:accent5>
        <a:srgbClr val="95E616"/>
      </a:accent5>
      <a:accent6>
        <a:srgbClr val="C2CF00"/>
      </a:accent6>
      <a:hlink>
        <a:srgbClr val="005481"/>
      </a:hlink>
      <a:folHlink>
        <a:srgbClr val="861763"/>
      </a:folHlink>
    </a:clrScheme>
    <a:fontScheme name="Capgemin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ésentation1" id="{F4EDDD86-B8A8-46E1-81BA-C40220CF151C}" vid="{14D83F11-89F6-4441-B5DC-94FD0DFB8031}"/>
    </a:ext>
  </a:extLst>
</a:theme>
</file>

<file path=ppt/theme/theme4.xml><?xml version="1.0" encoding="utf-8"?>
<a:theme xmlns:a="http://schemas.openxmlformats.org/drawingml/2006/main" name="Content and Image Layouts">
  <a:themeElements>
    <a:clrScheme name="New-CG">
      <a:dk1>
        <a:srgbClr val="000000"/>
      </a:dk1>
      <a:lt1>
        <a:sysClr val="window" lastClr="FFFFFF"/>
      </a:lt1>
      <a:dk2>
        <a:srgbClr val="0070AD"/>
      </a:dk2>
      <a:lt2>
        <a:srgbClr val="EDEDED"/>
      </a:lt2>
      <a:accent1>
        <a:srgbClr val="0070AD"/>
      </a:accent1>
      <a:accent2>
        <a:srgbClr val="12ABDB"/>
      </a:accent2>
      <a:accent3>
        <a:srgbClr val="2B0A3D"/>
      </a:accent3>
      <a:accent4>
        <a:srgbClr val="FF304C"/>
      </a:accent4>
      <a:accent5>
        <a:srgbClr val="95E616"/>
      </a:accent5>
      <a:accent6>
        <a:srgbClr val="C2CF00"/>
      </a:accent6>
      <a:hlink>
        <a:srgbClr val="005481"/>
      </a:hlink>
      <a:folHlink>
        <a:srgbClr val="861763"/>
      </a:folHlink>
    </a:clrScheme>
    <a:fontScheme name="Capgemin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ésentation1" id="{F4EDDD86-B8A8-46E1-81BA-C40220CF151C}" vid="{B065CD12-128C-4DBC-873E-82FC4B88A761}"/>
    </a:ext>
  </a:extLst>
</a:theme>
</file>

<file path=ppt/theme/theme5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Capgemini_Template</Template>
  <TotalTime>22226</TotalTime>
  <Words>729</Words>
  <Application>Microsoft Office PowerPoint</Application>
  <PresentationFormat>Widescreen</PresentationFormat>
  <Paragraphs>1237</Paragraphs>
  <Slides>56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56</vt:i4>
      </vt:variant>
    </vt:vector>
  </HeadingPairs>
  <TitlesOfParts>
    <vt:vector size="69" baseType="lpstr">
      <vt:lpstr>Algerian</vt:lpstr>
      <vt:lpstr>Arial</vt:lpstr>
      <vt:lpstr>Baskerville Old Face</vt:lpstr>
      <vt:lpstr>Calibri</vt:lpstr>
      <vt:lpstr>Calibri Light</vt:lpstr>
      <vt:lpstr>Garamond</vt:lpstr>
      <vt:lpstr>Times New Roman</vt:lpstr>
      <vt:lpstr>Verdana</vt:lpstr>
      <vt:lpstr>Wingdings</vt:lpstr>
      <vt:lpstr>Capgemini_Template</vt:lpstr>
      <vt:lpstr>Section slides</vt:lpstr>
      <vt:lpstr>Content Layouts</vt:lpstr>
      <vt:lpstr>Content and Image Layouts</vt:lpstr>
      <vt:lpstr>PowerPoint Presentation</vt:lpstr>
      <vt:lpstr>PowerPoint Presentation</vt:lpstr>
      <vt:lpstr>INTRODUCTION</vt:lpstr>
      <vt:lpstr>INPUT DEVICES</vt:lpstr>
      <vt:lpstr>PowerPoint Presentation</vt:lpstr>
      <vt:lpstr>Laser printer</vt:lpstr>
      <vt:lpstr>PowerPoint Presentation</vt:lpstr>
      <vt:lpstr>MOTHERBOARD</vt:lpstr>
      <vt:lpstr>MEMORY AND STORAGE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NETWORK TYPES </vt:lpstr>
      <vt:lpstr>TYPES OF TOPOLOGIES</vt:lpstr>
      <vt:lpstr>LAYERS WITH TCP\IP AND OSI MODEL</vt:lpstr>
      <vt:lpstr>PROTOCOL</vt:lpstr>
      <vt:lpstr>IP Version</vt:lpstr>
      <vt:lpstr>PowerPoint Presentation</vt:lpstr>
      <vt:lpstr>PowerPoint Presentation</vt:lpstr>
      <vt:lpstr>PowerPoint Presentation</vt:lpstr>
      <vt:lpstr>PowerPoint Presentation</vt:lpstr>
      <vt:lpstr>DIRECTORY SERVICES  </vt:lpstr>
      <vt:lpstr>MAIL SERVICES</vt:lpstr>
      <vt:lpstr>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STORAGE TYPES</vt:lpstr>
      <vt:lpstr>PowerPoint Presentation</vt:lpstr>
      <vt:lpstr>PowerPoint Presentation</vt:lpstr>
      <vt:lpstr>PowerPoint Presentation</vt:lpstr>
    </vt:vector>
  </TitlesOfParts>
  <Company>Capgemini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Click to insert title title</dc:title>
  <dc:creator>Tomasz Cwiklinski</dc:creator>
  <cp:lastModifiedBy>S M, Monisha</cp:lastModifiedBy>
  <cp:revision>266</cp:revision>
  <dcterms:created xsi:type="dcterms:W3CDTF">2017-10-18T07:07:16Z</dcterms:created>
  <dcterms:modified xsi:type="dcterms:W3CDTF">2018-04-09T13:17:35Z</dcterms:modified>
</cp:coreProperties>
</file>